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6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7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8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9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0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1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12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13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61" r:id="rId2"/>
    <p:sldId id="267" r:id="rId3"/>
    <p:sldId id="264" r:id="rId4"/>
    <p:sldId id="265" r:id="rId5"/>
    <p:sldId id="269" r:id="rId6"/>
    <p:sldId id="286" r:id="rId7"/>
    <p:sldId id="271" r:id="rId8"/>
    <p:sldId id="294" r:id="rId9"/>
    <p:sldId id="296" r:id="rId10"/>
    <p:sldId id="276" r:id="rId11"/>
    <p:sldId id="293" r:id="rId12"/>
    <p:sldId id="295" r:id="rId13"/>
    <p:sldId id="298" r:id="rId14"/>
    <p:sldId id="285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OUREDDINE.AJMI" initials="N" lastIdx="22" clrIdx="0">
    <p:extLst>
      <p:ext uri="{19B8F6BF-5375-455C-9EA6-DF929625EA0E}">
        <p15:presenceInfo xmlns:p15="http://schemas.microsoft.com/office/powerpoint/2012/main" userId="S::noureddine.ajmi@taalim.ma::082498c8-9e2b-4cb7-9a0f-283be447cec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79A7"/>
    <a:srgbClr val="93D6CA"/>
    <a:srgbClr val="F47B44"/>
    <a:srgbClr val="FACDB0"/>
    <a:srgbClr val="FC9D99"/>
    <a:srgbClr val="C8C7A8"/>
    <a:srgbClr val="84AF9B"/>
    <a:srgbClr val="FACDAE"/>
    <a:srgbClr val="FF4266"/>
    <a:srgbClr val="FC4A7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086" autoAdjust="0"/>
    <p:restoredTop sz="80653" autoAdjust="0"/>
  </p:normalViewPr>
  <p:slideViewPr>
    <p:cSldViewPr snapToGrid="0">
      <p:cViewPr varScale="1">
        <p:scale>
          <a:sx n="92" d="100"/>
          <a:sy n="92" d="100"/>
        </p:scale>
        <p:origin x="1596" y="7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699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C847F88-2F75-4373-8736-A9C3A2026EF1}" type="doc">
      <dgm:prSet loTypeId="urn:microsoft.com/office/officeart/2005/8/layout/chevron1" loCatId="process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FB74BBF3-B165-4CE1-931F-843C2CB3C340}">
      <dgm:prSet phldrT="[Text]" custT="1"/>
      <dgm:spPr>
        <a:solidFill>
          <a:srgbClr val="0A79A7"/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64008" tIns="21336" rIns="21336" bIns="21336" numCol="1" spcCol="1270" anchor="ctr" anchorCtr="0"/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b="0" kern="1200" dirty="0">
              <a:solidFill>
                <a:prstClr val="white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Introduction</a:t>
          </a:r>
          <a:endParaRPr lang="en-US" sz="1600" b="0" kern="1200" dirty="0">
            <a:solidFill>
              <a:prstClr val="white"/>
            </a:solidFill>
            <a:latin typeface="Times New Roman" panose="02020603050405020304" pitchFamily="18" charset="0"/>
            <a:ea typeface="+mn-ea"/>
            <a:cs typeface="Times New Roman" panose="02020603050405020304" pitchFamily="18" charset="0"/>
          </a:endParaRPr>
        </a:p>
      </dgm:t>
    </dgm:pt>
    <dgm:pt modelId="{D4AE1911-CD5A-4E66-853F-CBDE692407F3}" type="parTrans" cxnId="{4EC06DFB-5675-494C-AA93-A052E45B1D9D}">
      <dgm:prSet/>
      <dgm:spPr/>
      <dgm:t>
        <a:bodyPr/>
        <a:lstStyle/>
        <a:p>
          <a:endParaRPr lang="en-US"/>
        </a:p>
      </dgm:t>
    </dgm:pt>
    <dgm:pt modelId="{936810CB-B781-49E9-A50B-96DF42550C00}" type="sibTrans" cxnId="{4EC06DFB-5675-494C-AA93-A052E45B1D9D}">
      <dgm:prSet/>
      <dgm:spPr/>
      <dgm:t>
        <a:bodyPr/>
        <a:lstStyle/>
        <a:p>
          <a:endParaRPr lang="en-US"/>
        </a:p>
      </dgm:t>
    </dgm:pt>
    <dgm:pt modelId="{FB9256F6-D345-4A84-83B5-40500FC3183C}">
      <dgm:prSet phldrT="[Text]" custT="1"/>
      <dgm:spPr>
        <a:solidFill>
          <a:srgbClr val="F47B44"/>
        </a:solidFill>
      </dgm:spPr>
      <dgm:t>
        <a:bodyPr/>
        <a:lstStyle/>
        <a:p>
          <a:r>
            <a:rPr lang="fr-FR" sz="1600" b="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Contexte du projet</a:t>
          </a:r>
          <a:endParaRPr lang="en-US" sz="1600" b="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EA1A4B7-6A9C-410A-A853-B61C389C308A}" type="parTrans" cxnId="{0D38DAB1-DC29-4654-BF87-F7BBCB377C31}">
      <dgm:prSet/>
      <dgm:spPr/>
      <dgm:t>
        <a:bodyPr/>
        <a:lstStyle/>
        <a:p>
          <a:endParaRPr lang="en-US"/>
        </a:p>
      </dgm:t>
    </dgm:pt>
    <dgm:pt modelId="{951131A7-8A5F-49C7-B814-0AD16750BA6D}" type="sibTrans" cxnId="{0D38DAB1-DC29-4654-BF87-F7BBCB377C31}">
      <dgm:prSet/>
      <dgm:spPr/>
      <dgm:t>
        <a:bodyPr/>
        <a:lstStyle/>
        <a:p>
          <a:endParaRPr lang="en-US"/>
        </a:p>
      </dgm:t>
    </dgm:pt>
    <dgm:pt modelId="{40E881BD-2988-4CD7-A2DB-872C022C6F7C}">
      <dgm:prSet custT="1"/>
      <dgm:spPr>
        <a:solidFill>
          <a:srgbClr val="0A79A7"/>
        </a:solidFill>
      </dgm:spPr>
      <dgm:t>
        <a:bodyPr/>
        <a:lstStyle/>
        <a:p>
          <a:r>
            <a:rPr lang="en-GB" sz="1600" b="0" noProof="0" dirty="0" err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Théorie</a:t>
          </a:r>
          <a:endParaRPr lang="en-US" sz="1600" b="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2CDE4E06-88E7-4E0A-85C6-ECFA470EA24D}" type="parTrans" cxnId="{728232DC-EE62-456F-8810-B12919A38C3A}">
      <dgm:prSet/>
      <dgm:spPr/>
      <dgm:t>
        <a:bodyPr/>
        <a:lstStyle/>
        <a:p>
          <a:endParaRPr lang="en-US"/>
        </a:p>
      </dgm:t>
    </dgm:pt>
    <dgm:pt modelId="{207AAA22-6FF2-4745-951F-8D0AFDCE8C28}" type="sibTrans" cxnId="{728232DC-EE62-456F-8810-B12919A38C3A}">
      <dgm:prSet/>
      <dgm:spPr/>
      <dgm:t>
        <a:bodyPr/>
        <a:lstStyle/>
        <a:p>
          <a:endParaRPr lang="en-US"/>
        </a:p>
      </dgm:t>
    </dgm:pt>
    <dgm:pt modelId="{169252B6-7734-49D6-83AA-FF6EB2A0A651}">
      <dgm:prSet custT="1"/>
      <dgm:spPr>
        <a:solidFill>
          <a:srgbClr val="0A79A7"/>
        </a:solidFill>
      </dgm:spPr>
      <dgm:t>
        <a:bodyPr/>
        <a:lstStyle/>
        <a:p>
          <a:r>
            <a:rPr lang="fr-FR" sz="1600" b="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Réalisations</a:t>
          </a:r>
          <a:endParaRPr lang="en-US" sz="1600" b="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91403C9B-ED2C-4C04-9B95-C1BE9696E343}" type="parTrans" cxnId="{927FB0C7-9394-4EDF-9992-A0F4AB1451C7}">
      <dgm:prSet/>
      <dgm:spPr/>
      <dgm:t>
        <a:bodyPr/>
        <a:lstStyle/>
        <a:p>
          <a:endParaRPr lang="en-US"/>
        </a:p>
      </dgm:t>
    </dgm:pt>
    <dgm:pt modelId="{C5A14DE1-3BBA-472E-A16C-9EC03707F97F}" type="sibTrans" cxnId="{927FB0C7-9394-4EDF-9992-A0F4AB1451C7}">
      <dgm:prSet/>
      <dgm:spPr/>
      <dgm:t>
        <a:bodyPr/>
        <a:lstStyle/>
        <a:p>
          <a:endParaRPr lang="en-US"/>
        </a:p>
      </dgm:t>
    </dgm:pt>
    <dgm:pt modelId="{87A997AB-610F-4393-8DDB-7DC60B03AAB0}">
      <dgm:prSet phldrT="[Text]" custT="1"/>
      <dgm:spPr>
        <a:solidFill>
          <a:srgbClr val="0A79A7"/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64008" tIns="21336" rIns="21336" bIns="21336" numCol="1" spcCol="1270" anchor="ctr" anchorCtr="0"/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>
              <a:solidFill>
                <a:prstClr val="white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Conclusion et perspectives</a:t>
          </a:r>
          <a:endParaRPr lang="en-US" sz="1600" kern="1200" dirty="0">
            <a:solidFill>
              <a:prstClr val="white"/>
            </a:solidFill>
            <a:latin typeface="Times New Roman" panose="02020603050405020304" pitchFamily="18" charset="0"/>
            <a:ea typeface="+mn-ea"/>
            <a:cs typeface="Times New Roman" panose="02020603050405020304" pitchFamily="18" charset="0"/>
          </a:endParaRPr>
        </a:p>
      </dgm:t>
    </dgm:pt>
    <dgm:pt modelId="{115945A8-7C17-4565-9D37-08DCC6A48D52}" type="parTrans" cxnId="{F7EE0734-C13C-4FF9-9F79-0CAD0695D60C}">
      <dgm:prSet/>
      <dgm:spPr/>
      <dgm:t>
        <a:bodyPr/>
        <a:lstStyle/>
        <a:p>
          <a:endParaRPr lang="en-US"/>
        </a:p>
      </dgm:t>
    </dgm:pt>
    <dgm:pt modelId="{B6E14E2B-0142-4C0E-8296-8404F34F2210}" type="sibTrans" cxnId="{F7EE0734-C13C-4FF9-9F79-0CAD0695D60C}">
      <dgm:prSet/>
      <dgm:spPr/>
      <dgm:t>
        <a:bodyPr/>
        <a:lstStyle/>
        <a:p>
          <a:endParaRPr lang="en-US"/>
        </a:p>
      </dgm:t>
    </dgm:pt>
    <dgm:pt modelId="{46FA1E80-5349-41E7-ACB4-565CC003EAF6}" type="pres">
      <dgm:prSet presAssocID="{0C847F88-2F75-4373-8736-A9C3A2026EF1}" presName="Name0" presStyleCnt="0">
        <dgm:presLayoutVars>
          <dgm:dir/>
          <dgm:animLvl val="lvl"/>
          <dgm:resizeHandles val="exact"/>
        </dgm:presLayoutVars>
      </dgm:prSet>
      <dgm:spPr/>
    </dgm:pt>
    <dgm:pt modelId="{47C6816D-FE1A-411A-B967-93A4F8DCC693}" type="pres">
      <dgm:prSet presAssocID="{FB74BBF3-B165-4CE1-931F-843C2CB3C340}" presName="parTxOnly" presStyleLbl="node1" presStyleIdx="0" presStyleCnt="5" custScaleX="101654">
        <dgm:presLayoutVars>
          <dgm:chMax val="0"/>
          <dgm:chPref val="0"/>
          <dgm:bulletEnabled val="1"/>
        </dgm:presLayoutVars>
      </dgm:prSet>
      <dgm:spPr>
        <a:xfrm>
          <a:off x="4953" y="0"/>
          <a:ext cx="1816345" cy="693899"/>
        </a:xfrm>
        <a:prstGeom prst="chevron">
          <a:avLst/>
        </a:prstGeom>
      </dgm:spPr>
    </dgm:pt>
    <dgm:pt modelId="{EAC4465E-8350-4FE1-87B8-2C8EAB27F307}" type="pres">
      <dgm:prSet presAssocID="{936810CB-B781-49E9-A50B-96DF42550C00}" presName="parTxOnlySpace" presStyleCnt="0"/>
      <dgm:spPr/>
    </dgm:pt>
    <dgm:pt modelId="{4644B1D5-CE6D-428A-8909-E7361950FFBB}" type="pres">
      <dgm:prSet presAssocID="{FB9256F6-D345-4A84-83B5-40500FC3183C}" presName="parTxOnly" presStyleLbl="node1" presStyleIdx="1" presStyleCnt="5" custScaleX="101819" custLinFactNeighborY="1805">
        <dgm:presLayoutVars>
          <dgm:chMax val="0"/>
          <dgm:chPref val="0"/>
          <dgm:bulletEnabled val="1"/>
        </dgm:presLayoutVars>
      </dgm:prSet>
      <dgm:spPr/>
    </dgm:pt>
    <dgm:pt modelId="{AD826656-A3FF-4038-A527-C948AB647AE5}" type="pres">
      <dgm:prSet presAssocID="{951131A7-8A5F-49C7-B814-0AD16750BA6D}" presName="parTxOnlySpace" presStyleCnt="0"/>
      <dgm:spPr/>
    </dgm:pt>
    <dgm:pt modelId="{8B15C7B9-3663-4AB0-8BDA-C6B05036899A}" type="pres">
      <dgm:prSet presAssocID="{40E881BD-2988-4CD7-A2DB-872C022C6F7C}" presName="parTxOnly" presStyleLbl="node1" presStyleIdx="2" presStyleCnt="5" custScaleX="106003">
        <dgm:presLayoutVars>
          <dgm:chMax val="0"/>
          <dgm:chPref val="0"/>
          <dgm:bulletEnabled val="1"/>
        </dgm:presLayoutVars>
      </dgm:prSet>
      <dgm:spPr/>
    </dgm:pt>
    <dgm:pt modelId="{D1B8D512-76B9-47D0-9BA9-4F27737D0093}" type="pres">
      <dgm:prSet presAssocID="{207AAA22-6FF2-4745-951F-8D0AFDCE8C28}" presName="parTxOnlySpace" presStyleCnt="0"/>
      <dgm:spPr/>
    </dgm:pt>
    <dgm:pt modelId="{C072C4DC-1ABD-4D6B-8B3D-FB5A4D58DF07}" type="pres">
      <dgm:prSet presAssocID="{169252B6-7734-49D6-83AA-FF6EB2A0A651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B417A8AE-9E27-406C-98E5-9F65D6FB83E5}" type="pres">
      <dgm:prSet presAssocID="{C5A14DE1-3BBA-472E-A16C-9EC03707F97F}" presName="parTxOnlySpace" presStyleCnt="0"/>
      <dgm:spPr/>
    </dgm:pt>
    <dgm:pt modelId="{AD299F44-85D9-410F-A7F3-1AB1C7033997}" type="pres">
      <dgm:prSet presAssocID="{87A997AB-610F-4393-8DDB-7DC60B03AAB0}" presName="parTxOnly" presStyleLbl="node1" presStyleIdx="4" presStyleCnt="5" custLinFactNeighborX="1257" custLinFactNeighborY="-240">
        <dgm:presLayoutVars>
          <dgm:chMax val="0"/>
          <dgm:chPref val="0"/>
          <dgm:bulletEnabled val="1"/>
        </dgm:presLayoutVars>
      </dgm:prSet>
      <dgm:spPr>
        <a:xfrm>
          <a:off x="10208371" y="0"/>
          <a:ext cx="1786792" cy="693899"/>
        </a:xfrm>
        <a:prstGeom prst="chevron">
          <a:avLst/>
        </a:prstGeom>
      </dgm:spPr>
    </dgm:pt>
  </dgm:ptLst>
  <dgm:cxnLst>
    <dgm:cxn modelId="{D8D51B18-DDEF-4A43-A26C-5EBF02EACDD5}" type="presOf" srcId="{FB9256F6-D345-4A84-83B5-40500FC3183C}" destId="{4644B1D5-CE6D-428A-8909-E7361950FFBB}" srcOrd="0" destOrd="0" presId="urn:microsoft.com/office/officeart/2005/8/layout/chevron1"/>
    <dgm:cxn modelId="{F7EE0734-C13C-4FF9-9F79-0CAD0695D60C}" srcId="{0C847F88-2F75-4373-8736-A9C3A2026EF1}" destId="{87A997AB-610F-4393-8DDB-7DC60B03AAB0}" srcOrd="4" destOrd="0" parTransId="{115945A8-7C17-4565-9D37-08DCC6A48D52}" sibTransId="{B6E14E2B-0142-4C0E-8296-8404F34F2210}"/>
    <dgm:cxn modelId="{64E4D776-8927-463B-95CA-56F77ACA6DA7}" type="presOf" srcId="{0C847F88-2F75-4373-8736-A9C3A2026EF1}" destId="{46FA1E80-5349-41E7-ACB4-565CC003EAF6}" srcOrd="0" destOrd="0" presId="urn:microsoft.com/office/officeart/2005/8/layout/chevron1"/>
    <dgm:cxn modelId="{75D9AF78-ED25-4BE6-A408-F3CF15D6649A}" type="presOf" srcId="{40E881BD-2988-4CD7-A2DB-872C022C6F7C}" destId="{8B15C7B9-3663-4AB0-8BDA-C6B05036899A}" srcOrd="0" destOrd="0" presId="urn:microsoft.com/office/officeart/2005/8/layout/chevron1"/>
    <dgm:cxn modelId="{D9BA279E-D728-432A-AAF4-2A6014F090F3}" type="presOf" srcId="{FB74BBF3-B165-4CE1-931F-843C2CB3C340}" destId="{47C6816D-FE1A-411A-B967-93A4F8DCC693}" srcOrd="0" destOrd="0" presId="urn:microsoft.com/office/officeart/2005/8/layout/chevron1"/>
    <dgm:cxn modelId="{0D38DAB1-DC29-4654-BF87-F7BBCB377C31}" srcId="{0C847F88-2F75-4373-8736-A9C3A2026EF1}" destId="{FB9256F6-D345-4A84-83B5-40500FC3183C}" srcOrd="1" destOrd="0" parTransId="{6EA1A4B7-6A9C-410A-A853-B61C389C308A}" sibTransId="{951131A7-8A5F-49C7-B814-0AD16750BA6D}"/>
    <dgm:cxn modelId="{927FB0C7-9394-4EDF-9992-A0F4AB1451C7}" srcId="{0C847F88-2F75-4373-8736-A9C3A2026EF1}" destId="{169252B6-7734-49D6-83AA-FF6EB2A0A651}" srcOrd="3" destOrd="0" parTransId="{91403C9B-ED2C-4C04-9B95-C1BE9696E343}" sibTransId="{C5A14DE1-3BBA-472E-A16C-9EC03707F97F}"/>
    <dgm:cxn modelId="{728232DC-EE62-456F-8810-B12919A38C3A}" srcId="{0C847F88-2F75-4373-8736-A9C3A2026EF1}" destId="{40E881BD-2988-4CD7-A2DB-872C022C6F7C}" srcOrd="2" destOrd="0" parTransId="{2CDE4E06-88E7-4E0A-85C6-ECFA470EA24D}" sibTransId="{207AAA22-6FF2-4745-951F-8D0AFDCE8C28}"/>
    <dgm:cxn modelId="{41A13AE9-7649-406C-8200-2851C2ECAED7}" type="presOf" srcId="{169252B6-7734-49D6-83AA-FF6EB2A0A651}" destId="{C072C4DC-1ABD-4D6B-8B3D-FB5A4D58DF07}" srcOrd="0" destOrd="0" presId="urn:microsoft.com/office/officeart/2005/8/layout/chevron1"/>
    <dgm:cxn modelId="{8471C3E9-1169-4B9F-AA15-9AA7453F8F2D}" type="presOf" srcId="{87A997AB-610F-4393-8DDB-7DC60B03AAB0}" destId="{AD299F44-85D9-410F-A7F3-1AB1C7033997}" srcOrd="0" destOrd="0" presId="urn:microsoft.com/office/officeart/2005/8/layout/chevron1"/>
    <dgm:cxn modelId="{4EC06DFB-5675-494C-AA93-A052E45B1D9D}" srcId="{0C847F88-2F75-4373-8736-A9C3A2026EF1}" destId="{FB74BBF3-B165-4CE1-931F-843C2CB3C340}" srcOrd="0" destOrd="0" parTransId="{D4AE1911-CD5A-4E66-853F-CBDE692407F3}" sibTransId="{936810CB-B781-49E9-A50B-96DF42550C00}"/>
    <dgm:cxn modelId="{F8DDB940-C4AE-4385-9052-1148BDBE5D4A}" type="presParOf" srcId="{46FA1E80-5349-41E7-ACB4-565CC003EAF6}" destId="{47C6816D-FE1A-411A-B967-93A4F8DCC693}" srcOrd="0" destOrd="0" presId="urn:microsoft.com/office/officeart/2005/8/layout/chevron1"/>
    <dgm:cxn modelId="{903E1DA7-D99E-4D41-A510-F415AB8E96AB}" type="presParOf" srcId="{46FA1E80-5349-41E7-ACB4-565CC003EAF6}" destId="{EAC4465E-8350-4FE1-87B8-2C8EAB27F307}" srcOrd="1" destOrd="0" presId="urn:microsoft.com/office/officeart/2005/8/layout/chevron1"/>
    <dgm:cxn modelId="{A6ABC4FA-EE9E-4B70-925C-12CFE39354C2}" type="presParOf" srcId="{46FA1E80-5349-41E7-ACB4-565CC003EAF6}" destId="{4644B1D5-CE6D-428A-8909-E7361950FFBB}" srcOrd="2" destOrd="0" presId="urn:microsoft.com/office/officeart/2005/8/layout/chevron1"/>
    <dgm:cxn modelId="{48C209AE-5084-49A1-A975-78D417AB909D}" type="presParOf" srcId="{46FA1E80-5349-41E7-ACB4-565CC003EAF6}" destId="{AD826656-A3FF-4038-A527-C948AB647AE5}" srcOrd="3" destOrd="0" presId="urn:microsoft.com/office/officeart/2005/8/layout/chevron1"/>
    <dgm:cxn modelId="{FDAADD43-50C3-4D7A-B02D-313A7CEE03D5}" type="presParOf" srcId="{46FA1E80-5349-41E7-ACB4-565CC003EAF6}" destId="{8B15C7B9-3663-4AB0-8BDA-C6B05036899A}" srcOrd="4" destOrd="0" presId="urn:microsoft.com/office/officeart/2005/8/layout/chevron1"/>
    <dgm:cxn modelId="{FA6435A6-E0EB-475D-A204-09EF3FEF6DC8}" type="presParOf" srcId="{46FA1E80-5349-41E7-ACB4-565CC003EAF6}" destId="{D1B8D512-76B9-47D0-9BA9-4F27737D0093}" srcOrd="5" destOrd="0" presId="urn:microsoft.com/office/officeart/2005/8/layout/chevron1"/>
    <dgm:cxn modelId="{75BEC1E7-67F9-4832-A01D-4BEE634F2028}" type="presParOf" srcId="{46FA1E80-5349-41E7-ACB4-565CC003EAF6}" destId="{C072C4DC-1ABD-4D6B-8B3D-FB5A4D58DF07}" srcOrd="6" destOrd="0" presId="urn:microsoft.com/office/officeart/2005/8/layout/chevron1"/>
    <dgm:cxn modelId="{5C2E1CEB-062F-42D2-B4E9-C62511C29443}" type="presParOf" srcId="{46FA1E80-5349-41E7-ACB4-565CC003EAF6}" destId="{B417A8AE-9E27-406C-98E5-9F65D6FB83E5}" srcOrd="7" destOrd="0" presId="urn:microsoft.com/office/officeart/2005/8/layout/chevron1"/>
    <dgm:cxn modelId="{574947C7-585A-4070-9B07-52E4DC812415}" type="presParOf" srcId="{46FA1E80-5349-41E7-ACB4-565CC003EAF6}" destId="{AD299F44-85D9-410F-A7F3-1AB1C7033997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0C847F88-2F75-4373-8736-A9C3A2026EF1}" type="doc">
      <dgm:prSet loTypeId="urn:microsoft.com/office/officeart/2005/8/layout/chevron1" loCatId="process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FB74BBF3-B165-4CE1-931F-843C2CB3C340}">
      <dgm:prSet phldrT="[Text]" custT="1"/>
      <dgm:spPr>
        <a:solidFill>
          <a:srgbClr val="0A79A7"/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64008" tIns="21336" rIns="21336" bIns="21336" numCol="1" spcCol="1270" anchor="ctr" anchorCtr="0"/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b="0" kern="1200" dirty="0">
              <a:solidFill>
                <a:prstClr val="white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Introduction</a:t>
          </a:r>
          <a:endParaRPr lang="en-US" sz="1600" b="0" kern="1200" dirty="0">
            <a:solidFill>
              <a:prstClr val="white"/>
            </a:solidFill>
            <a:latin typeface="Times New Roman" panose="02020603050405020304" pitchFamily="18" charset="0"/>
            <a:ea typeface="+mn-ea"/>
            <a:cs typeface="Times New Roman" panose="02020603050405020304" pitchFamily="18" charset="0"/>
          </a:endParaRPr>
        </a:p>
      </dgm:t>
    </dgm:pt>
    <dgm:pt modelId="{D4AE1911-CD5A-4E66-853F-CBDE692407F3}" type="parTrans" cxnId="{4EC06DFB-5675-494C-AA93-A052E45B1D9D}">
      <dgm:prSet/>
      <dgm:spPr/>
      <dgm:t>
        <a:bodyPr/>
        <a:lstStyle/>
        <a:p>
          <a:endParaRPr lang="en-US"/>
        </a:p>
      </dgm:t>
    </dgm:pt>
    <dgm:pt modelId="{936810CB-B781-49E9-A50B-96DF42550C00}" type="sibTrans" cxnId="{4EC06DFB-5675-494C-AA93-A052E45B1D9D}">
      <dgm:prSet/>
      <dgm:spPr/>
      <dgm:t>
        <a:bodyPr/>
        <a:lstStyle/>
        <a:p>
          <a:endParaRPr lang="en-US"/>
        </a:p>
      </dgm:t>
    </dgm:pt>
    <dgm:pt modelId="{FB9256F6-D345-4A84-83B5-40500FC3183C}">
      <dgm:prSet phldrT="[Text]" custT="1"/>
      <dgm:spPr>
        <a:solidFill>
          <a:srgbClr val="0A79A7"/>
        </a:solidFill>
      </dgm:spPr>
      <dgm:t>
        <a:bodyPr/>
        <a:lstStyle/>
        <a:p>
          <a:r>
            <a:rPr lang="fr-FR" sz="1600" b="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Contexte du projet</a:t>
          </a:r>
          <a:endParaRPr lang="en-US" sz="1600" b="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EA1A4B7-6A9C-410A-A853-B61C389C308A}" type="parTrans" cxnId="{0D38DAB1-DC29-4654-BF87-F7BBCB377C31}">
      <dgm:prSet/>
      <dgm:spPr/>
      <dgm:t>
        <a:bodyPr/>
        <a:lstStyle/>
        <a:p>
          <a:endParaRPr lang="en-US"/>
        </a:p>
      </dgm:t>
    </dgm:pt>
    <dgm:pt modelId="{951131A7-8A5F-49C7-B814-0AD16750BA6D}" type="sibTrans" cxnId="{0D38DAB1-DC29-4654-BF87-F7BBCB377C31}">
      <dgm:prSet/>
      <dgm:spPr/>
      <dgm:t>
        <a:bodyPr/>
        <a:lstStyle/>
        <a:p>
          <a:endParaRPr lang="en-US"/>
        </a:p>
      </dgm:t>
    </dgm:pt>
    <dgm:pt modelId="{6F3B828F-A596-44D7-9F77-91EA9417826D}">
      <dgm:prSet custT="1"/>
      <dgm:spPr>
        <a:solidFill>
          <a:srgbClr val="0A79A7"/>
        </a:solidFill>
      </dgm:spPr>
      <dgm:t>
        <a:bodyPr/>
        <a:lstStyle/>
        <a:p>
          <a:r>
            <a:rPr lang="en-GB" sz="1600" noProof="0" dirty="0" err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Théorie</a:t>
          </a:r>
          <a:endParaRPr lang="fr-FR" sz="1600" noProof="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73E97CF-D28C-432C-8C0C-449893A93DF5}" type="parTrans" cxnId="{85FE8A39-0A19-44AD-A978-FE5457FA47CA}">
      <dgm:prSet/>
      <dgm:spPr/>
      <dgm:t>
        <a:bodyPr/>
        <a:lstStyle/>
        <a:p>
          <a:endParaRPr lang="en-US"/>
        </a:p>
      </dgm:t>
    </dgm:pt>
    <dgm:pt modelId="{BC0C67AF-55D0-445E-814A-0BA6F0119905}" type="sibTrans" cxnId="{85FE8A39-0A19-44AD-A978-FE5457FA47CA}">
      <dgm:prSet/>
      <dgm:spPr/>
      <dgm:t>
        <a:bodyPr/>
        <a:lstStyle/>
        <a:p>
          <a:endParaRPr lang="en-US"/>
        </a:p>
      </dgm:t>
    </dgm:pt>
    <dgm:pt modelId="{169252B6-7734-49D6-83AA-FF6EB2A0A651}">
      <dgm:prSet custT="1"/>
      <dgm:spPr>
        <a:solidFill>
          <a:schemeClr val="accent2"/>
        </a:solidFill>
      </dgm:spPr>
      <dgm:t>
        <a:bodyPr/>
        <a:lstStyle/>
        <a:p>
          <a:r>
            <a:rPr lang="fr-FR" sz="1600" b="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Réalisations</a:t>
          </a:r>
          <a:endParaRPr lang="en-US" sz="1600" b="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91403C9B-ED2C-4C04-9B95-C1BE9696E343}" type="parTrans" cxnId="{927FB0C7-9394-4EDF-9992-A0F4AB1451C7}">
      <dgm:prSet/>
      <dgm:spPr/>
      <dgm:t>
        <a:bodyPr/>
        <a:lstStyle/>
        <a:p>
          <a:endParaRPr lang="en-US"/>
        </a:p>
      </dgm:t>
    </dgm:pt>
    <dgm:pt modelId="{C5A14DE1-3BBA-472E-A16C-9EC03707F97F}" type="sibTrans" cxnId="{927FB0C7-9394-4EDF-9992-A0F4AB1451C7}">
      <dgm:prSet/>
      <dgm:spPr/>
      <dgm:t>
        <a:bodyPr/>
        <a:lstStyle/>
        <a:p>
          <a:endParaRPr lang="en-US"/>
        </a:p>
      </dgm:t>
    </dgm:pt>
    <dgm:pt modelId="{87A997AB-610F-4393-8DDB-7DC60B03AAB0}">
      <dgm:prSet phldrT="[Text]" custT="1"/>
      <dgm:spPr>
        <a:solidFill>
          <a:srgbClr val="0A79A7"/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64008" tIns="21336" rIns="21336" bIns="21336" numCol="1" spcCol="1270" anchor="ctr" anchorCtr="0"/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>
              <a:solidFill>
                <a:prstClr val="white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Conclusion et perspectives</a:t>
          </a:r>
          <a:endParaRPr lang="en-US" sz="1600" kern="1200" dirty="0">
            <a:solidFill>
              <a:prstClr val="white"/>
            </a:solidFill>
            <a:latin typeface="Times New Roman" panose="02020603050405020304" pitchFamily="18" charset="0"/>
            <a:ea typeface="+mn-ea"/>
            <a:cs typeface="Times New Roman" panose="02020603050405020304" pitchFamily="18" charset="0"/>
          </a:endParaRPr>
        </a:p>
      </dgm:t>
    </dgm:pt>
    <dgm:pt modelId="{115945A8-7C17-4565-9D37-08DCC6A48D52}" type="parTrans" cxnId="{F7EE0734-C13C-4FF9-9F79-0CAD0695D60C}">
      <dgm:prSet/>
      <dgm:spPr/>
      <dgm:t>
        <a:bodyPr/>
        <a:lstStyle/>
        <a:p>
          <a:endParaRPr lang="en-US"/>
        </a:p>
      </dgm:t>
    </dgm:pt>
    <dgm:pt modelId="{B6E14E2B-0142-4C0E-8296-8404F34F2210}" type="sibTrans" cxnId="{F7EE0734-C13C-4FF9-9F79-0CAD0695D60C}">
      <dgm:prSet/>
      <dgm:spPr/>
      <dgm:t>
        <a:bodyPr/>
        <a:lstStyle/>
        <a:p>
          <a:endParaRPr lang="en-US"/>
        </a:p>
      </dgm:t>
    </dgm:pt>
    <dgm:pt modelId="{46FA1E80-5349-41E7-ACB4-565CC003EAF6}" type="pres">
      <dgm:prSet presAssocID="{0C847F88-2F75-4373-8736-A9C3A2026EF1}" presName="Name0" presStyleCnt="0">
        <dgm:presLayoutVars>
          <dgm:dir/>
          <dgm:animLvl val="lvl"/>
          <dgm:resizeHandles val="exact"/>
        </dgm:presLayoutVars>
      </dgm:prSet>
      <dgm:spPr/>
    </dgm:pt>
    <dgm:pt modelId="{47C6816D-FE1A-411A-B967-93A4F8DCC693}" type="pres">
      <dgm:prSet presAssocID="{FB74BBF3-B165-4CE1-931F-843C2CB3C340}" presName="parTxOnly" presStyleLbl="node1" presStyleIdx="0" presStyleCnt="5" custScaleX="101654">
        <dgm:presLayoutVars>
          <dgm:chMax val="0"/>
          <dgm:chPref val="0"/>
          <dgm:bulletEnabled val="1"/>
        </dgm:presLayoutVars>
      </dgm:prSet>
      <dgm:spPr>
        <a:xfrm>
          <a:off x="4953" y="0"/>
          <a:ext cx="1816345" cy="693899"/>
        </a:xfrm>
        <a:prstGeom prst="chevron">
          <a:avLst/>
        </a:prstGeom>
      </dgm:spPr>
    </dgm:pt>
    <dgm:pt modelId="{EAC4465E-8350-4FE1-87B8-2C8EAB27F307}" type="pres">
      <dgm:prSet presAssocID="{936810CB-B781-49E9-A50B-96DF42550C00}" presName="parTxOnlySpace" presStyleCnt="0"/>
      <dgm:spPr/>
    </dgm:pt>
    <dgm:pt modelId="{4644B1D5-CE6D-428A-8909-E7361950FFBB}" type="pres">
      <dgm:prSet presAssocID="{FB9256F6-D345-4A84-83B5-40500FC3183C}" presName="parTxOnly" presStyleLbl="node1" presStyleIdx="1" presStyleCnt="5" custScaleX="101819" custLinFactNeighborY="1805">
        <dgm:presLayoutVars>
          <dgm:chMax val="0"/>
          <dgm:chPref val="0"/>
          <dgm:bulletEnabled val="1"/>
        </dgm:presLayoutVars>
      </dgm:prSet>
      <dgm:spPr/>
    </dgm:pt>
    <dgm:pt modelId="{AD826656-A3FF-4038-A527-C948AB647AE5}" type="pres">
      <dgm:prSet presAssocID="{951131A7-8A5F-49C7-B814-0AD16750BA6D}" presName="parTxOnlySpace" presStyleCnt="0"/>
      <dgm:spPr/>
    </dgm:pt>
    <dgm:pt modelId="{C829CBEA-3EA1-42EE-B134-E29885CF1AC4}" type="pres">
      <dgm:prSet presAssocID="{6F3B828F-A596-44D7-9F77-91EA9417826D}" presName="parTxOnly" presStyleLbl="node1" presStyleIdx="2" presStyleCnt="5" custScaleX="105040" custLinFactNeighborY="2272">
        <dgm:presLayoutVars>
          <dgm:chMax val="0"/>
          <dgm:chPref val="0"/>
          <dgm:bulletEnabled val="1"/>
        </dgm:presLayoutVars>
      </dgm:prSet>
      <dgm:spPr/>
    </dgm:pt>
    <dgm:pt modelId="{8DB835C4-3B7B-4014-BBA7-C96E54782CF1}" type="pres">
      <dgm:prSet presAssocID="{BC0C67AF-55D0-445E-814A-0BA6F0119905}" presName="parTxOnlySpace" presStyleCnt="0"/>
      <dgm:spPr/>
    </dgm:pt>
    <dgm:pt modelId="{C072C4DC-1ABD-4D6B-8B3D-FB5A4D58DF07}" type="pres">
      <dgm:prSet presAssocID="{169252B6-7734-49D6-83AA-FF6EB2A0A651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B417A8AE-9E27-406C-98E5-9F65D6FB83E5}" type="pres">
      <dgm:prSet presAssocID="{C5A14DE1-3BBA-472E-A16C-9EC03707F97F}" presName="parTxOnlySpace" presStyleCnt="0"/>
      <dgm:spPr/>
    </dgm:pt>
    <dgm:pt modelId="{AD299F44-85D9-410F-A7F3-1AB1C7033997}" type="pres">
      <dgm:prSet presAssocID="{87A997AB-610F-4393-8DDB-7DC60B03AAB0}" presName="parTxOnly" presStyleLbl="node1" presStyleIdx="4" presStyleCnt="5" custLinFactNeighborX="1257" custLinFactNeighborY="-240">
        <dgm:presLayoutVars>
          <dgm:chMax val="0"/>
          <dgm:chPref val="0"/>
          <dgm:bulletEnabled val="1"/>
        </dgm:presLayoutVars>
      </dgm:prSet>
      <dgm:spPr>
        <a:xfrm>
          <a:off x="10208371" y="0"/>
          <a:ext cx="1786792" cy="693899"/>
        </a:xfrm>
        <a:prstGeom prst="chevron">
          <a:avLst/>
        </a:prstGeom>
      </dgm:spPr>
    </dgm:pt>
  </dgm:ptLst>
  <dgm:cxnLst>
    <dgm:cxn modelId="{D8D51B18-DDEF-4A43-A26C-5EBF02EACDD5}" type="presOf" srcId="{FB9256F6-D345-4A84-83B5-40500FC3183C}" destId="{4644B1D5-CE6D-428A-8909-E7361950FFBB}" srcOrd="0" destOrd="0" presId="urn:microsoft.com/office/officeart/2005/8/layout/chevron1"/>
    <dgm:cxn modelId="{F7EE0734-C13C-4FF9-9F79-0CAD0695D60C}" srcId="{0C847F88-2F75-4373-8736-A9C3A2026EF1}" destId="{87A997AB-610F-4393-8DDB-7DC60B03AAB0}" srcOrd="4" destOrd="0" parTransId="{115945A8-7C17-4565-9D37-08DCC6A48D52}" sibTransId="{B6E14E2B-0142-4C0E-8296-8404F34F2210}"/>
    <dgm:cxn modelId="{85FE8A39-0A19-44AD-A978-FE5457FA47CA}" srcId="{0C847F88-2F75-4373-8736-A9C3A2026EF1}" destId="{6F3B828F-A596-44D7-9F77-91EA9417826D}" srcOrd="2" destOrd="0" parTransId="{473E97CF-D28C-432C-8C0C-449893A93DF5}" sibTransId="{BC0C67AF-55D0-445E-814A-0BA6F0119905}"/>
    <dgm:cxn modelId="{69D2C95C-E59F-4C62-8257-85E107FAD9D2}" type="presOf" srcId="{6F3B828F-A596-44D7-9F77-91EA9417826D}" destId="{C829CBEA-3EA1-42EE-B134-E29885CF1AC4}" srcOrd="0" destOrd="0" presId="urn:microsoft.com/office/officeart/2005/8/layout/chevron1"/>
    <dgm:cxn modelId="{64E4D776-8927-463B-95CA-56F77ACA6DA7}" type="presOf" srcId="{0C847F88-2F75-4373-8736-A9C3A2026EF1}" destId="{46FA1E80-5349-41E7-ACB4-565CC003EAF6}" srcOrd="0" destOrd="0" presId="urn:microsoft.com/office/officeart/2005/8/layout/chevron1"/>
    <dgm:cxn modelId="{D9BA279E-D728-432A-AAF4-2A6014F090F3}" type="presOf" srcId="{FB74BBF3-B165-4CE1-931F-843C2CB3C340}" destId="{47C6816D-FE1A-411A-B967-93A4F8DCC693}" srcOrd="0" destOrd="0" presId="urn:microsoft.com/office/officeart/2005/8/layout/chevron1"/>
    <dgm:cxn modelId="{0D38DAB1-DC29-4654-BF87-F7BBCB377C31}" srcId="{0C847F88-2F75-4373-8736-A9C3A2026EF1}" destId="{FB9256F6-D345-4A84-83B5-40500FC3183C}" srcOrd="1" destOrd="0" parTransId="{6EA1A4B7-6A9C-410A-A853-B61C389C308A}" sibTransId="{951131A7-8A5F-49C7-B814-0AD16750BA6D}"/>
    <dgm:cxn modelId="{927FB0C7-9394-4EDF-9992-A0F4AB1451C7}" srcId="{0C847F88-2F75-4373-8736-A9C3A2026EF1}" destId="{169252B6-7734-49D6-83AA-FF6EB2A0A651}" srcOrd="3" destOrd="0" parTransId="{91403C9B-ED2C-4C04-9B95-C1BE9696E343}" sibTransId="{C5A14DE1-3BBA-472E-A16C-9EC03707F97F}"/>
    <dgm:cxn modelId="{41A13AE9-7649-406C-8200-2851C2ECAED7}" type="presOf" srcId="{169252B6-7734-49D6-83AA-FF6EB2A0A651}" destId="{C072C4DC-1ABD-4D6B-8B3D-FB5A4D58DF07}" srcOrd="0" destOrd="0" presId="urn:microsoft.com/office/officeart/2005/8/layout/chevron1"/>
    <dgm:cxn modelId="{8471C3E9-1169-4B9F-AA15-9AA7453F8F2D}" type="presOf" srcId="{87A997AB-610F-4393-8DDB-7DC60B03AAB0}" destId="{AD299F44-85D9-410F-A7F3-1AB1C7033997}" srcOrd="0" destOrd="0" presId="urn:microsoft.com/office/officeart/2005/8/layout/chevron1"/>
    <dgm:cxn modelId="{4EC06DFB-5675-494C-AA93-A052E45B1D9D}" srcId="{0C847F88-2F75-4373-8736-A9C3A2026EF1}" destId="{FB74BBF3-B165-4CE1-931F-843C2CB3C340}" srcOrd="0" destOrd="0" parTransId="{D4AE1911-CD5A-4E66-853F-CBDE692407F3}" sibTransId="{936810CB-B781-49E9-A50B-96DF42550C00}"/>
    <dgm:cxn modelId="{F8DDB940-C4AE-4385-9052-1148BDBE5D4A}" type="presParOf" srcId="{46FA1E80-5349-41E7-ACB4-565CC003EAF6}" destId="{47C6816D-FE1A-411A-B967-93A4F8DCC693}" srcOrd="0" destOrd="0" presId="urn:microsoft.com/office/officeart/2005/8/layout/chevron1"/>
    <dgm:cxn modelId="{903E1DA7-D99E-4D41-A510-F415AB8E96AB}" type="presParOf" srcId="{46FA1E80-5349-41E7-ACB4-565CC003EAF6}" destId="{EAC4465E-8350-4FE1-87B8-2C8EAB27F307}" srcOrd="1" destOrd="0" presId="urn:microsoft.com/office/officeart/2005/8/layout/chevron1"/>
    <dgm:cxn modelId="{A6ABC4FA-EE9E-4B70-925C-12CFE39354C2}" type="presParOf" srcId="{46FA1E80-5349-41E7-ACB4-565CC003EAF6}" destId="{4644B1D5-CE6D-428A-8909-E7361950FFBB}" srcOrd="2" destOrd="0" presId="urn:microsoft.com/office/officeart/2005/8/layout/chevron1"/>
    <dgm:cxn modelId="{48C209AE-5084-49A1-A975-78D417AB909D}" type="presParOf" srcId="{46FA1E80-5349-41E7-ACB4-565CC003EAF6}" destId="{AD826656-A3FF-4038-A527-C948AB647AE5}" srcOrd="3" destOrd="0" presId="urn:microsoft.com/office/officeart/2005/8/layout/chevron1"/>
    <dgm:cxn modelId="{109D657B-4C97-4D37-9F3E-CB18EBF5B19D}" type="presParOf" srcId="{46FA1E80-5349-41E7-ACB4-565CC003EAF6}" destId="{C829CBEA-3EA1-42EE-B134-E29885CF1AC4}" srcOrd="4" destOrd="0" presId="urn:microsoft.com/office/officeart/2005/8/layout/chevron1"/>
    <dgm:cxn modelId="{89218741-78F2-4A0D-824B-807D1B0E71A6}" type="presParOf" srcId="{46FA1E80-5349-41E7-ACB4-565CC003EAF6}" destId="{8DB835C4-3B7B-4014-BBA7-C96E54782CF1}" srcOrd="5" destOrd="0" presId="urn:microsoft.com/office/officeart/2005/8/layout/chevron1"/>
    <dgm:cxn modelId="{75BEC1E7-67F9-4832-A01D-4BEE634F2028}" type="presParOf" srcId="{46FA1E80-5349-41E7-ACB4-565CC003EAF6}" destId="{C072C4DC-1ABD-4D6B-8B3D-FB5A4D58DF07}" srcOrd="6" destOrd="0" presId="urn:microsoft.com/office/officeart/2005/8/layout/chevron1"/>
    <dgm:cxn modelId="{5C2E1CEB-062F-42D2-B4E9-C62511C29443}" type="presParOf" srcId="{46FA1E80-5349-41E7-ACB4-565CC003EAF6}" destId="{B417A8AE-9E27-406C-98E5-9F65D6FB83E5}" srcOrd="7" destOrd="0" presId="urn:microsoft.com/office/officeart/2005/8/layout/chevron1"/>
    <dgm:cxn modelId="{574947C7-585A-4070-9B07-52E4DC812415}" type="presParOf" srcId="{46FA1E80-5349-41E7-ACB4-565CC003EAF6}" destId="{AD299F44-85D9-410F-A7F3-1AB1C7033997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0C847F88-2F75-4373-8736-A9C3A2026EF1}" type="doc">
      <dgm:prSet loTypeId="urn:microsoft.com/office/officeart/2005/8/layout/chevron1" loCatId="process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FB74BBF3-B165-4CE1-931F-843C2CB3C340}">
      <dgm:prSet phldrT="[Text]" custT="1"/>
      <dgm:spPr>
        <a:solidFill>
          <a:srgbClr val="0A79A7"/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64008" tIns="21336" rIns="21336" bIns="21336" numCol="1" spcCol="1270" anchor="ctr" anchorCtr="0"/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b="0" kern="1200" dirty="0">
              <a:solidFill>
                <a:prstClr val="white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Introduction</a:t>
          </a:r>
          <a:endParaRPr lang="en-US" sz="1600" b="0" kern="1200" dirty="0">
            <a:solidFill>
              <a:prstClr val="white"/>
            </a:solidFill>
            <a:latin typeface="Times New Roman" panose="02020603050405020304" pitchFamily="18" charset="0"/>
            <a:ea typeface="+mn-ea"/>
            <a:cs typeface="Times New Roman" panose="02020603050405020304" pitchFamily="18" charset="0"/>
          </a:endParaRPr>
        </a:p>
      </dgm:t>
    </dgm:pt>
    <dgm:pt modelId="{D4AE1911-CD5A-4E66-853F-CBDE692407F3}" type="parTrans" cxnId="{4EC06DFB-5675-494C-AA93-A052E45B1D9D}">
      <dgm:prSet/>
      <dgm:spPr/>
      <dgm:t>
        <a:bodyPr/>
        <a:lstStyle/>
        <a:p>
          <a:endParaRPr lang="en-US"/>
        </a:p>
      </dgm:t>
    </dgm:pt>
    <dgm:pt modelId="{936810CB-B781-49E9-A50B-96DF42550C00}" type="sibTrans" cxnId="{4EC06DFB-5675-494C-AA93-A052E45B1D9D}">
      <dgm:prSet/>
      <dgm:spPr/>
      <dgm:t>
        <a:bodyPr/>
        <a:lstStyle/>
        <a:p>
          <a:endParaRPr lang="en-US"/>
        </a:p>
      </dgm:t>
    </dgm:pt>
    <dgm:pt modelId="{FB9256F6-D345-4A84-83B5-40500FC3183C}">
      <dgm:prSet phldrT="[Text]" custT="1"/>
      <dgm:spPr>
        <a:solidFill>
          <a:srgbClr val="0A79A7"/>
        </a:solidFill>
      </dgm:spPr>
      <dgm:t>
        <a:bodyPr/>
        <a:lstStyle/>
        <a:p>
          <a:r>
            <a:rPr lang="fr-FR" sz="1600" b="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Contexte du projet</a:t>
          </a:r>
          <a:endParaRPr lang="en-US" sz="1600" b="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EA1A4B7-6A9C-410A-A853-B61C389C308A}" type="parTrans" cxnId="{0D38DAB1-DC29-4654-BF87-F7BBCB377C31}">
      <dgm:prSet/>
      <dgm:spPr/>
      <dgm:t>
        <a:bodyPr/>
        <a:lstStyle/>
        <a:p>
          <a:endParaRPr lang="en-US"/>
        </a:p>
      </dgm:t>
    </dgm:pt>
    <dgm:pt modelId="{951131A7-8A5F-49C7-B814-0AD16750BA6D}" type="sibTrans" cxnId="{0D38DAB1-DC29-4654-BF87-F7BBCB377C31}">
      <dgm:prSet/>
      <dgm:spPr/>
      <dgm:t>
        <a:bodyPr/>
        <a:lstStyle/>
        <a:p>
          <a:endParaRPr lang="en-US"/>
        </a:p>
      </dgm:t>
    </dgm:pt>
    <dgm:pt modelId="{6F3B828F-A596-44D7-9F77-91EA9417826D}">
      <dgm:prSet custT="1"/>
      <dgm:spPr>
        <a:solidFill>
          <a:srgbClr val="0A79A7"/>
        </a:solidFill>
      </dgm:spPr>
      <dgm:t>
        <a:bodyPr/>
        <a:lstStyle/>
        <a:p>
          <a:r>
            <a:rPr lang="en-GB" sz="1600" noProof="0" dirty="0" err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Théorie</a:t>
          </a:r>
          <a:endParaRPr lang="fr-FR" sz="1600" noProof="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73E97CF-D28C-432C-8C0C-449893A93DF5}" type="parTrans" cxnId="{85FE8A39-0A19-44AD-A978-FE5457FA47CA}">
      <dgm:prSet/>
      <dgm:spPr/>
      <dgm:t>
        <a:bodyPr/>
        <a:lstStyle/>
        <a:p>
          <a:endParaRPr lang="en-US"/>
        </a:p>
      </dgm:t>
    </dgm:pt>
    <dgm:pt modelId="{BC0C67AF-55D0-445E-814A-0BA6F0119905}" type="sibTrans" cxnId="{85FE8A39-0A19-44AD-A978-FE5457FA47CA}">
      <dgm:prSet/>
      <dgm:spPr/>
      <dgm:t>
        <a:bodyPr/>
        <a:lstStyle/>
        <a:p>
          <a:endParaRPr lang="en-US"/>
        </a:p>
      </dgm:t>
    </dgm:pt>
    <dgm:pt modelId="{169252B6-7734-49D6-83AA-FF6EB2A0A651}">
      <dgm:prSet custT="1"/>
      <dgm:spPr>
        <a:solidFill>
          <a:schemeClr val="accent2"/>
        </a:solidFill>
      </dgm:spPr>
      <dgm:t>
        <a:bodyPr/>
        <a:lstStyle/>
        <a:p>
          <a:r>
            <a:rPr lang="fr-FR" sz="1600" b="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Réalisations</a:t>
          </a:r>
          <a:endParaRPr lang="en-US" sz="1600" b="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91403C9B-ED2C-4C04-9B95-C1BE9696E343}" type="parTrans" cxnId="{927FB0C7-9394-4EDF-9992-A0F4AB1451C7}">
      <dgm:prSet/>
      <dgm:spPr/>
      <dgm:t>
        <a:bodyPr/>
        <a:lstStyle/>
        <a:p>
          <a:endParaRPr lang="en-US"/>
        </a:p>
      </dgm:t>
    </dgm:pt>
    <dgm:pt modelId="{C5A14DE1-3BBA-472E-A16C-9EC03707F97F}" type="sibTrans" cxnId="{927FB0C7-9394-4EDF-9992-A0F4AB1451C7}">
      <dgm:prSet/>
      <dgm:spPr/>
      <dgm:t>
        <a:bodyPr/>
        <a:lstStyle/>
        <a:p>
          <a:endParaRPr lang="en-US"/>
        </a:p>
      </dgm:t>
    </dgm:pt>
    <dgm:pt modelId="{87A997AB-610F-4393-8DDB-7DC60B03AAB0}">
      <dgm:prSet phldrT="[Text]" custT="1"/>
      <dgm:spPr>
        <a:solidFill>
          <a:srgbClr val="0A79A7"/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64008" tIns="21336" rIns="21336" bIns="21336" numCol="1" spcCol="1270" anchor="ctr" anchorCtr="0"/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>
              <a:solidFill>
                <a:prstClr val="white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Conclusion et perspectives</a:t>
          </a:r>
          <a:endParaRPr lang="en-US" sz="1600" kern="1200" dirty="0">
            <a:solidFill>
              <a:prstClr val="white"/>
            </a:solidFill>
            <a:latin typeface="Times New Roman" panose="02020603050405020304" pitchFamily="18" charset="0"/>
            <a:ea typeface="+mn-ea"/>
            <a:cs typeface="Times New Roman" panose="02020603050405020304" pitchFamily="18" charset="0"/>
          </a:endParaRPr>
        </a:p>
      </dgm:t>
    </dgm:pt>
    <dgm:pt modelId="{115945A8-7C17-4565-9D37-08DCC6A48D52}" type="parTrans" cxnId="{F7EE0734-C13C-4FF9-9F79-0CAD0695D60C}">
      <dgm:prSet/>
      <dgm:spPr/>
      <dgm:t>
        <a:bodyPr/>
        <a:lstStyle/>
        <a:p>
          <a:endParaRPr lang="en-US"/>
        </a:p>
      </dgm:t>
    </dgm:pt>
    <dgm:pt modelId="{B6E14E2B-0142-4C0E-8296-8404F34F2210}" type="sibTrans" cxnId="{F7EE0734-C13C-4FF9-9F79-0CAD0695D60C}">
      <dgm:prSet/>
      <dgm:spPr/>
      <dgm:t>
        <a:bodyPr/>
        <a:lstStyle/>
        <a:p>
          <a:endParaRPr lang="en-US"/>
        </a:p>
      </dgm:t>
    </dgm:pt>
    <dgm:pt modelId="{46FA1E80-5349-41E7-ACB4-565CC003EAF6}" type="pres">
      <dgm:prSet presAssocID="{0C847F88-2F75-4373-8736-A9C3A2026EF1}" presName="Name0" presStyleCnt="0">
        <dgm:presLayoutVars>
          <dgm:dir/>
          <dgm:animLvl val="lvl"/>
          <dgm:resizeHandles val="exact"/>
        </dgm:presLayoutVars>
      </dgm:prSet>
      <dgm:spPr/>
    </dgm:pt>
    <dgm:pt modelId="{47C6816D-FE1A-411A-B967-93A4F8DCC693}" type="pres">
      <dgm:prSet presAssocID="{FB74BBF3-B165-4CE1-931F-843C2CB3C340}" presName="parTxOnly" presStyleLbl="node1" presStyleIdx="0" presStyleCnt="5" custScaleX="101654">
        <dgm:presLayoutVars>
          <dgm:chMax val="0"/>
          <dgm:chPref val="0"/>
          <dgm:bulletEnabled val="1"/>
        </dgm:presLayoutVars>
      </dgm:prSet>
      <dgm:spPr>
        <a:xfrm>
          <a:off x="4953" y="0"/>
          <a:ext cx="1816345" cy="693899"/>
        </a:xfrm>
        <a:prstGeom prst="chevron">
          <a:avLst/>
        </a:prstGeom>
      </dgm:spPr>
    </dgm:pt>
    <dgm:pt modelId="{EAC4465E-8350-4FE1-87B8-2C8EAB27F307}" type="pres">
      <dgm:prSet presAssocID="{936810CB-B781-49E9-A50B-96DF42550C00}" presName="parTxOnlySpace" presStyleCnt="0"/>
      <dgm:spPr/>
    </dgm:pt>
    <dgm:pt modelId="{4644B1D5-CE6D-428A-8909-E7361950FFBB}" type="pres">
      <dgm:prSet presAssocID="{FB9256F6-D345-4A84-83B5-40500FC3183C}" presName="parTxOnly" presStyleLbl="node1" presStyleIdx="1" presStyleCnt="5" custScaleX="101819" custLinFactNeighborY="1805">
        <dgm:presLayoutVars>
          <dgm:chMax val="0"/>
          <dgm:chPref val="0"/>
          <dgm:bulletEnabled val="1"/>
        </dgm:presLayoutVars>
      </dgm:prSet>
      <dgm:spPr/>
    </dgm:pt>
    <dgm:pt modelId="{AD826656-A3FF-4038-A527-C948AB647AE5}" type="pres">
      <dgm:prSet presAssocID="{951131A7-8A5F-49C7-B814-0AD16750BA6D}" presName="parTxOnlySpace" presStyleCnt="0"/>
      <dgm:spPr/>
    </dgm:pt>
    <dgm:pt modelId="{C829CBEA-3EA1-42EE-B134-E29885CF1AC4}" type="pres">
      <dgm:prSet presAssocID="{6F3B828F-A596-44D7-9F77-91EA9417826D}" presName="parTxOnly" presStyleLbl="node1" presStyleIdx="2" presStyleCnt="5" custScaleX="105040" custLinFactNeighborY="2272">
        <dgm:presLayoutVars>
          <dgm:chMax val="0"/>
          <dgm:chPref val="0"/>
          <dgm:bulletEnabled val="1"/>
        </dgm:presLayoutVars>
      </dgm:prSet>
      <dgm:spPr/>
    </dgm:pt>
    <dgm:pt modelId="{8DB835C4-3B7B-4014-BBA7-C96E54782CF1}" type="pres">
      <dgm:prSet presAssocID="{BC0C67AF-55D0-445E-814A-0BA6F0119905}" presName="parTxOnlySpace" presStyleCnt="0"/>
      <dgm:spPr/>
    </dgm:pt>
    <dgm:pt modelId="{C072C4DC-1ABD-4D6B-8B3D-FB5A4D58DF07}" type="pres">
      <dgm:prSet presAssocID="{169252B6-7734-49D6-83AA-FF6EB2A0A651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B417A8AE-9E27-406C-98E5-9F65D6FB83E5}" type="pres">
      <dgm:prSet presAssocID="{C5A14DE1-3BBA-472E-A16C-9EC03707F97F}" presName="parTxOnlySpace" presStyleCnt="0"/>
      <dgm:spPr/>
    </dgm:pt>
    <dgm:pt modelId="{AD299F44-85D9-410F-A7F3-1AB1C7033997}" type="pres">
      <dgm:prSet presAssocID="{87A997AB-610F-4393-8DDB-7DC60B03AAB0}" presName="parTxOnly" presStyleLbl="node1" presStyleIdx="4" presStyleCnt="5" custLinFactNeighborX="1257" custLinFactNeighborY="-240">
        <dgm:presLayoutVars>
          <dgm:chMax val="0"/>
          <dgm:chPref val="0"/>
          <dgm:bulletEnabled val="1"/>
        </dgm:presLayoutVars>
      </dgm:prSet>
      <dgm:spPr>
        <a:xfrm>
          <a:off x="10208371" y="0"/>
          <a:ext cx="1786792" cy="693899"/>
        </a:xfrm>
        <a:prstGeom prst="chevron">
          <a:avLst/>
        </a:prstGeom>
      </dgm:spPr>
    </dgm:pt>
  </dgm:ptLst>
  <dgm:cxnLst>
    <dgm:cxn modelId="{D8D51B18-DDEF-4A43-A26C-5EBF02EACDD5}" type="presOf" srcId="{FB9256F6-D345-4A84-83B5-40500FC3183C}" destId="{4644B1D5-CE6D-428A-8909-E7361950FFBB}" srcOrd="0" destOrd="0" presId="urn:microsoft.com/office/officeart/2005/8/layout/chevron1"/>
    <dgm:cxn modelId="{F7EE0734-C13C-4FF9-9F79-0CAD0695D60C}" srcId="{0C847F88-2F75-4373-8736-A9C3A2026EF1}" destId="{87A997AB-610F-4393-8DDB-7DC60B03AAB0}" srcOrd="4" destOrd="0" parTransId="{115945A8-7C17-4565-9D37-08DCC6A48D52}" sibTransId="{B6E14E2B-0142-4C0E-8296-8404F34F2210}"/>
    <dgm:cxn modelId="{85FE8A39-0A19-44AD-A978-FE5457FA47CA}" srcId="{0C847F88-2F75-4373-8736-A9C3A2026EF1}" destId="{6F3B828F-A596-44D7-9F77-91EA9417826D}" srcOrd="2" destOrd="0" parTransId="{473E97CF-D28C-432C-8C0C-449893A93DF5}" sibTransId="{BC0C67AF-55D0-445E-814A-0BA6F0119905}"/>
    <dgm:cxn modelId="{69D2C95C-E59F-4C62-8257-85E107FAD9D2}" type="presOf" srcId="{6F3B828F-A596-44D7-9F77-91EA9417826D}" destId="{C829CBEA-3EA1-42EE-B134-E29885CF1AC4}" srcOrd="0" destOrd="0" presId="urn:microsoft.com/office/officeart/2005/8/layout/chevron1"/>
    <dgm:cxn modelId="{64E4D776-8927-463B-95CA-56F77ACA6DA7}" type="presOf" srcId="{0C847F88-2F75-4373-8736-A9C3A2026EF1}" destId="{46FA1E80-5349-41E7-ACB4-565CC003EAF6}" srcOrd="0" destOrd="0" presId="urn:microsoft.com/office/officeart/2005/8/layout/chevron1"/>
    <dgm:cxn modelId="{D9BA279E-D728-432A-AAF4-2A6014F090F3}" type="presOf" srcId="{FB74BBF3-B165-4CE1-931F-843C2CB3C340}" destId="{47C6816D-FE1A-411A-B967-93A4F8DCC693}" srcOrd="0" destOrd="0" presId="urn:microsoft.com/office/officeart/2005/8/layout/chevron1"/>
    <dgm:cxn modelId="{0D38DAB1-DC29-4654-BF87-F7BBCB377C31}" srcId="{0C847F88-2F75-4373-8736-A9C3A2026EF1}" destId="{FB9256F6-D345-4A84-83B5-40500FC3183C}" srcOrd="1" destOrd="0" parTransId="{6EA1A4B7-6A9C-410A-A853-B61C389C308A}" sibTransId="{951131A7-8A5F-49C7-B814-0AD16750BA6D}"/>
    <dgm:cxn modelId="{927FB0C7-9394-4EDF-9992-A0F4AB1451C7}" srcId="{0C847F88-2F75-4373-8736-A9C3A2026EF1}" destId="{169252B6-7734-49D6-83AA-FF6EB2A0A651}" srcOrd="3" destOrd="0" parTransId="{91403C9B-ED2C-4C04-9B95-C1BE9696E343}" sibTransId="{C5A14DE1-3BBA-472E-A16C-9EC03707F97F}"/>
    <dgm:cxn modelId="{41A13AE9-7649-406C-8200-2851C2ECAED7}" type="presOf" srcId="{169252B6-7734-49D6-83AA-FF6EB2A0A651}" destId="{C072C4DC-1ABD-4D6B-8B3D-FB5A4D58DF07}" srcOrd="0" destOrd="0" presId="urn:microsoft.com/office/officeart/2005/8/layout/chevron1"/>
    <dgm:cxn modelId="{8471C3E9-1169-4B9F-AA15-9AA7453F8F2D}" type="presOf" srcId="{87A997AB-610F-4393-8DDB-7DC60B03AAB0}" destId="{AD299F44-85D9-410F-A7F3-1AB1C7033997}" srcOrd="0" destOrd="0" presId="urn:microsoft.com/office/officeart/2005/8/layout/chevron1"/>
    <dgm:cxn modelId="{4EC06DFB-5675-494C-AA93-A052E45B1D9D}" srcId="{0C847F88-2F75-4373-8736-A9C3A2026EF1}" destId="{FB74BBF3-B165-4CE1-931F-843C2CB3C340}" srcOrd="0" destOrd="0" parTransId="{D4AE1911-CD5A-4E66-853F-CBDE692407F3}" sibTransId="{936810CB-B781-49E9-A50B-96DF42550C00}"/>
    <dgm:cxn modelId="{F8DDB940-C4AE-4385-9052-1148BDBE5D4A}" type="presParOf" srcId="{46FA1E80-5349-41E7-ACB4-565CC003EAF6}" destId="{47C6816D-FE1A-411A-B967-93A4F8DCC693}" srcOrd="0" destOrd="0" presId="urn:microsoft.com/office/officeart/2005/8/layout/chevron1"/>
    <dgm:cxn modelId="{903E1DA7-D99E-4D41-A510-F415AB8E96AB}" type="presParOf" srcId="{46FA1E80-5349-41E7-ACB4-565CC003EAF6}" destId="{EAC4465E-8350-4FE1-87B8-2C8EAB27F307}" srcOrd="1" destOrd="0" presId="urn:microsoft.com/office/officeart/2005/8/layout/chevron1"/>
    <dgm:cxn modelId="{A6ABC4FA-EE9E-4B70-925C-12CFE39354C2}" type="presParOf" srcId="{46FA1E80-5349-41E7-ACB4-565CC003EAF6}" destId="{4644B1D5-CE6D-428A-8909-E7361950FFBB}" srcOrd="2" destOrd="0" presId="urn:microsoft.com/office/officeart/2005/8/layout/chevron1"/>
    <dgm:cxn modelId="{48C209AE-5084-49A1-A975-78D417AB909D}" type="presParOf" srcId="{46FA1E80-5349-41E7-ACB4-565CC003EAF6}" destId="{AD826656-A3FF-4038-A527-C948AB647AE5}" srcOrd="3" destOrd="0" presId="urn:microsoft.com/office/officeart/2005/8/layout/chevron1"/>
    <dgm:cxn modelId="{109D657B-4C97-4D37-9F3E-CB18EBF5B19D}" type="presParOf" srcId="{46FA1E80-5349-41E7-ACB4-565CC003EAF6}" destId="{C829CBEA-3EA1-42EE-B134-E29885CF1AC4}" srcOrd="4" destOrd="0" presId="urn:microsoft.com/office/officeart/2005/8/layout/chevron1"/>
    <dgm:cxn modelId="{89218741-78F2-4A0D-824B-807D1B0E71A6}" type="presParOf" srcId="{46FA1E80-5349-41E7-ACB4-565CC003EAF6}" destId="{8DB835C4-3B7B-4014-BBA7-C96E54782CF1}" srcOrd="5" destOrd="0" presId="urn:microsoft.com/office/officeart/2005/8/layout/chevron1"/>
    <dgm:cxn modelId="{75BEC1E7-67F9-4832-A01D-4BEE634F2028}" type="presParOf" srcId="{46FA1E80-5349-41E7-ACB4-565CC003EAF6}" destId="{C072C4DC-1ABD-4D6B-8B3D-FB5A4D58DF07}" srcOrd="6" destOrd="0" presId="urn:microsoft.com/office/officeart/2005/8/layout/chevron1"/>
    <dgm:cxn modelId="{5C2E1CEB-062F-42D2-B4E9-C62511C29443}" type="presParOf" srcId="{46FA1E80-5349-41E7-ACB4-565CC003EAF6}" destId="{B417A8AE-9E27-406C-98E5-9F65D6FB83E5}" srcOrd="7" destOrd="0" presId="urn:microsoft.com/office/officeart/2005/8/layout/chevron1"/>
    <dgm:cxn modelId="{574947C7-585A-4070-9B07-52E4DC812415}" type="presParOf" srcId="{46FA1E80-5349-41E7-ACB4-565CC003EAF6}" destId="{AD299F44-85D9-410F-A7F3-1AB1C7033997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C847F88-2F75-4373-8736-A9C3A2026EF1}" type="doc">
      <dgm:prSet loTypeId="urn:microsoft.com/office/officeart/2005/8/layout/chevron1" loCatId="process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FB74BBF3-B165-4CE1-931F-843C2CB3C340}">
      <dgm:prSet phldrT="[Text]" custT="1"/>
      <dgm:spPr>
        <a:solidFill>
          <a:srgbClr val="0A79A7"/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64008" tIns="21336" rIns="21336" bIns="21336" numCol="1" spcCol="1270" anchor="ctr" anchorCtr="0"/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b="0" kern="1200" dirty="0">
              <a:solidFill>
                <a:prstClr val="white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Introduction</a:t>
          </a:r>
          <a:endParaRPr lang="en-US" sz="1600" b="0" kern="1200" dirty="0">
            <a:solidFill>
              <a:prstClr val="white"/>
            </a:solidFill>
            <a:latin typeface="Times New Roman" panose="02020603050405020304" pitchFamily="18" charset="0"/>
            <a:ea typeface="+mn-ea"/>
            <a:cs typeface="Times New Roman" panose="02020603050405020304" pitchFamily="18" charset="0"/>
          </a:endParaRPr>
        </a:p>
      </dgm:t>
    </dgm:pt>
    <dgm:pt modelId="{D4AE1911-CD5A-4E66-853F-CBDE692407F3}" type="parTrans" cxnId="{4EC06DFB-5675-494C-AA93-A052E45B1D9D}">
      <dgm:prSet/>
      <dgm:spPr/>
      <dgm:t>
        <a:bodyPr/>
        <a:lstStyle/>
        <a:p>
          <a:endParaRPr lang="en-US"/>
        </a:p>
      </dgm:t>
    </dgm:pt>
    <dgm:pt modelId="{936810CB-B781-49E9-A50B-96DF42550C00}" type="sibTrans" cxnId="{4EC06DFB-5675-494C-AA93-A052E45B1D9D}">
      <dgm:prSet/>
      <dgm:spPr/>
      <dgm:t>
        <a:bodyPr/>
        <a:lstStyle/>
        <a:p>
          <a:endParaRPr lang="en-US"/>
        </a:p>
      </dgm:t>
    </dgm:pt>
    <dgm:pt modelId="{FB9256F6-D345-4A84-83B5-40500FC3183C}">
      <dgm:prSet phldrT="[Text]" custT="1"/>
      <dgm:spPr>
        <a:solidFill>
          <a:srgbClr val="F47B44"/>
        </a:solidFill>
      </dgm:spPr>
      <dgm:t>
        <a:bodyPr/>
        <a:lstStyle/>
        <a:p>
          <a:r>
            <a:rPr lang="fr-FR" sz="1600" b="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Contexte du projet</a:t>
          </a:r>
          <a:endParaRPr lang="en-US" sz="1600" b="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EA1A4B7-6A9C-410A-A853-B61C389C308A}" type="parTrans" cxnId="{0D38DAB1-DC29-4654-BF87-F7BBCB377C31}">
      <dgm:prSet/>
      <dgm:spPr/>
      <dgm:t>
        <a:bodyPr/>
        <a:lstStyle/>
        <a:p>
          <a:endParaRPr lang="en-US"/>
        </a:p>
      </dgm:t>
    </dgm:pt>
    <dgm:pt modelId="{951131A7-8A5F-49C7-B814-0AD16750BA6D}" type="sibTrans" cxnId="{0D38DAB1-DC29-4654-BF87-F7BBCB377C31}">
      <dgm:prSet/>
      <dgm:spPr/>
      <dgm:t>
        <a:bodyPr/>
        <a:lstStyle/>
        <a:p>
          <a:endParaRPr lang="en-US"/>
        </a:p>
      </dgm:t>
    </dgm:pt>
    <dgm:pt modelId="{40E881BD-2988-4CD7-A2DB-872C022C6F7C}">
      <dgm:prSet custT="1"/>
      <dgm:spPr>
        <a:solidFill>
          <a:srgbClr val="0A79A7"/>
        </a:solidFill>
      </dgm:spPr>
      <dgm:t>
        <a:bodyPr/>
        <a:lstStyle/>
        <a:p>
          <a:r>
            <a:rPr lang="en-GB" sz="1600" b="0" dirty="0" err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Théorie</a:t>
          </a:r>
          <a:endParaRPr lang="en-US" sz="1600" b="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2CDE4E06-88E7-4E0A-85C6-ECFA470EA24D}" type="parTrans" cxnId="{728232DC-EE62-456F-8810-B12919A38C3A}">
      <dgm:prSet/>
      <dgm:spPr/>
      <dgm:t>
        <a:bodyPr/>
        <a:lstStyle/>
        <a:p>
          <a:endParaRPr lang="en-US"/>
        </a:p>
      </dgm:t>
    </dgm:pt>
    <dgm:pt modelId="{207AAA22-6FF2-4745-951F-8D0AFDCE8C28}" type="sibTrans" cxnId="{728232DC-EE62-456F-8810-B12919A38C3A}">
      <dgm:prSet/>
      <dgm:spPr/>
      <dgm:t>
        <a:bodyPr/>
        <a:lstStyle/>
        <a:p>
          <a:endParaRPr lang="en-US"/>
        </a:p>
      </dgm:t>
    </dgm:pt>
    <dgm:pt modelId="{169252B6-7734-49D6-83AA-FF6EB2A0A651}">
      <dgm:prSet custT="1"/>
      <dgm:spPr>
        <a:solidFill>
          <a:srgbClr val="0A79A7"/>
        </a:solidFill>
      </dgm:spPr>
      <dgm:t>
        <a:bodyPr/>
        <a:lstStyle/>
        <a:p>
          <a:r>
            <a:rPr lang="fr-FR" sz="1600" b="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Réalisations</a:t>
          </a:r>
          <a:endParaRPr lang="en-US" sz="1600" b="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91403C9B-ED2C-4C04-9B95-C1BE9696E343}" type="parTrans" cxnId="{927FB0C7-9394-4EDF-9992-A0F4AB1451C7}">
      <dgm:prSet/>
      <dgm:spPr/>
      <dgm:t>
        <a:bodyPr/>
        <a:lstStyle/>
        <a:p>
          <a:endParaRPr lang="en-US"/>
        </a:p>
      </dgm:t>
    </dgm:pt>
    <dgm:pt modelId="{C5A14DE1-3BBA-472E-A16C-9EC03707F97F}" type="sibTrans" cxnId="{927FB0C7-9394-4EDF-9992-A0F4AB1451C7}">
      <dgm:prSet/>
      <dgm:spPr/>
      <dgm:t>
        <a:bodyPr/>
        <a:lstStyle/>
        <a:p>
          <a:endParaRPr lang="en-US"/>
        </a:p>
      </dgm:t>
    </dgm:pt>
    <dgm:pt modelId="{FC0476B3-965F-A14F-8BB4-9D1F74E1C7FE}">
      <dgm:prSet custT="1"/>
      <dgm:spPr>
        <a:solidFill>
          <a:srgbClr val="0A79A7"/>
        </a:solidFill>
      </dgm:spPr>
      <dgm:t>
        <a:bodyPr/>
        <a:lstStyle/>
        <a:p>
          <a:r>
            <a:rPr lang="fr-FR" sz="1600" kern="1200" dirty="0">
              <a:solidFill>
                <a:prstClr val="white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Conclusion et perspectives</a:t>
          </a:r>
          <a:endParaRPr lang="en-US" sz="1600" b="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ACF6BAF-C2FD-B449-A046-F31F6C094E41}" type="parTrans" cxnId="{0813F495-5604-DB4F-9941-16BC514A80E1}">
      <dgm:prSet/>
      <dgm:spPr/>
      <dgm:t>
        <a:bodyPr/>
        <a:lstStyle/>
        <a:p>
          <a:endParaRPr lang="en-GB"/>
        </a:p>
      </dgm:t>
    </dgm:pt>
    <dgm:pt modelId="{47652DC1-E265-154F-9A89-85784C54416D}" type="sibTrans" cxnId="{0813F495-5604-DB4F-9941-16BC514A80E1}">
      <dgm:prSet/>
      <dgm:spPr/>
      <dgm:t>
        <a:bodyPr/>
        <a:lstStyle/>
        <a:p>
          <a:endParaRPr lang="en-GB"/>
        </a:p>
      </dgm:t>
    </dgm:pt>
    <dgm:pt modelId="{46FA1E80-5349-41E7-ACB4-565CC003EAF6}" type="pres">
      <dgm:prSet presAssocID="{0C847F88-2F75-4373-8736-A9C3A2026EF1}" presName="Name0" presStyleCnt="0">
        <dgm:presLayoutVars>
          <dgm:dir/>
          <dgm:animLvl val="lvl"/>
          <dgm:resizeHandles val="exact"/>
        </dgm:presLayoutVars>
      </dgm:prSet>
      <dgm:spPr/>
    </dgm:pt>
    <dgm:pt modelId="{47C6816D-FE1A-411A-B967-93A4F8DCC693}" type="pres">
      <dgm:prSet presAssocID="{FB74BBF3-B165-4CE1-931F-843C2CB3C340}" presName="parTxOnly" presStyleLbl="node1" presStyleIdx="0" presStyleCnt="5" custScaleX="101654">
        <dgm:presLayoutVars>
          <dgm:chMax val="0"/>
          <dgm:chPref val="0"/>
          <dgm:bulletEnabled val="1"/>
        </dgm:presLayoutVars>
      </dgm:prSet>
      <dgm:spPr>
        <a:xfrm>
          <a:off x="4953" y="0"/>
          <a:ext cx="1816345" cy="693899"/>
        </a:xfrm>
        <a:prstGeom prst="chevron">
          <a:avLst/>
        </a:prstGeom>
      </dgm:spPr>
    </dgm:pt>
    <dgm:pt modelId="{EAC4465E-8350-4FE1-87B8-2C8EAB27F307}" type="pres">
      <dgm:prSet presAssocID="{936810CB-B781-49E9-A50B-96DF42550C00}" presName="parTxOnlySpace" presStyleCnt="0"/>
      <dgm:spPr/>
    </dgm:pt>
    <dgm:pt modelId="{4644B1D5-CE6D-428A-8909-E7361950FFBB}" type="pres">
      <dgm:prSet presAssocID="{FB9256F6-D345-4A84-83B5-40500FC3183C}" presName="parTxOnly" presStyleLbl="node1" presStyleIdx="1" presStyleCnt="5" custScaleX="101819" custLinFactNeighborY="1805">
        <dgm:presLayoutVars>
          <dgm:chMax val="0"/>
          <dgm:chPref val="0"/>
          <dgm:bulletEnabled val="1"/>
        </dgm:presLayoutVars>
      </dgm:prSet>
      <dgm:spPr/>
    </dgm:pt>
    <dgm:pt modelId="{AD826656-A3FF-4038-A527-C948AB647AE5}" type="pres">
      <dgm:prSet presAssocID="{951131A7-8A5F-49C7-B814-0AD16750BA6D}" presName="parTxOnlySpace" presStyleCnt="0"/>
      <dgm:spPr/>
    </dgm:pt>
    <dgm:pt modelId="{8B15C7B9-3663-4AB0-8BDA-C6B05036899A}" type="pres">
      <dgm:prSet presAssocID="{40E881BD-2988-4CD7-A2DB-872C022C6F7C}" presName="parTxOnly" presStyleLbl="node1" presStyleIdx="2" presStyleCnt="5" custScaleX="105679">
        <dgm:presLayoutVars>
          <dgm:chMax val="0"/>
          <dgm:chPref val="0"/>
          <dgm:bulletEnabled val="1"/>
        </dgm:presLayoutVars>
      </dgm:prSet>
      <dgm:spPr/>
    </dgm:pt>
    <dgm:pt modelId="{D1B8D512-76B9-47D0-9BA9-4F27737D0093}" type="pres">
      <dgm:prSet presAssocID="{207AAA22-6FF2-4745-951F-8D0AFDCE8C28}" presName="parTxOnlySpace" presStyleCnt="0"/>
      <dgm:spPr/>
    </dgm:pt>
    <dgm:pt modelId="{C072C4DC-1ABD-4D6B-8B3D-FB5A4D58DF07}" type="pres">
      <dgm:prSet presAssocID="{169252B6-7734-49D6-83AA-FF6EB2A0A651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8F71F1A2-8EE9-E448-8CE6-A18910F8739E}" type="pres">
      <dgm:prSet presAssocID="{C5A14DE1-3BBA-472E-A16C-9EC03707F97F}" presName="parTxOnlySpace" presStyleCnt="0"/>
      <dgm:spPr/>
    </dgm:pt>
    <dgm:pt modelId="{ED62EA20-EB06-FF48-B4DC-611C66BD9037}" type="pres">
      <dgm:prSet presAssocID="{FC0476B3-965F-A14F-8BB4-9D1F74E1C7FE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337D1411-1708-2C45-8ECA-5D30DA6BB3B2}" type="presOf" srcId="{FC0476B3-965F-A14F-8BB4-9D1F74E1C7FE}" destId="{ED62EA20-EB06-FF48-B4DC-611C66BD9037}" srcOrd="0" destOrd="0" presId="urn:microsoft.com/office/officeart/2005/8/layout/chevron1"/>
    <dgm:cxn modelId="{D8D51B18-DDEF-4A43-A26C-5EBF02EACDD5}" type="presOf" srcId="{FB9256F6-D345-4A84-83B5-40500FC3183C}" destId="{4644B1D5-CE6D-428A-8909-E7361950FFBB}" srcOrd="0" destOrd="0" presId="urn:microsoft.com/office/officeart/2005/8/layout/chevron1"/>
    <dgm:cxn modelId="{64E4D776-8927-463B-95CA-56F77ACA6DA7}" type="presOf" srcId="{0C847F88-2F75-4373-8736-A9C3A2026EF1}" destId="{46FA1E80-5349-41E7-ACB4-565CC003EAF6}" srcOrd="0" destOrd="0" presId="urn:microsoft.com/office/officeart/2005/8/layout/chevron1"/>
    <dgm:cxn modelId="{75D9AF78-ED25-4BE6-A408-F3CF15D6649A}" type="presOf" srcId="{40E881BD-2988-4CD7-A2DB-872C022C6F7C}" destId="{8B15C7B9-3663-4AB0-8BDA-C6B05036899A}" srcOrd="0" destOrd="0" presId="urn:microsoft.com/office/officeart/2005/8/layout/chevron1"/>
    <dgm:cxn modelId="{0813F495-5604-DB4F-9941-16BC514A80E1}" srcId="{0C847F88-2F75-4373-8736-A9C3A2026EF1}" destId="{FC0476B3-965F-A14F-8BB4-9D1F74E1C7FE}" srcOrd="4" destOrd="0" parTransId="{AACF6BAF-C2FD-B449-A046-F31F6C094E41}" sibTransId="{47652DC1-E265-154F-9A89-85784C54416D}"/>
    <dgm:cxn modelId="{D9BA279E-D728-432A-AAF4-2A6014F090F3}" type="presOf" srcId="{FB74BBF3-B165-4CE1-931F-843C2CB3C340}" destId="{47C6816D-FE1A-411A-B967-93A4F8DCC693}" srcOrd="0" destOrd="0" presId="urn:microsoft.com/office/officeart/2005/8/layout/chevron1"/>
    <dgm:cxn modelId="{0D38DAB1-DC29-4654-BF87-F7BBCB377C31}" srcId="{0C847F88-2F75-4373-8736-A9C3A2026EF1}" destId="{FB9256F6-D345-4A84-83B5-40500FC3183C}" srcOrd="1" destOrd="0" parTransId="{6EA1A4B7-6A9C-410A-A853-B61C389C308A}" sibTransId="{951131A7-8A5F-49C7-B814-0AD16750BA6D}"/>
    <dgm:cxn modelId="{927FB0C7-9394-4EDF-9992-A0F4AB1451C7}" srcId="{0C847F88-2F75-4373-8736-A9C3A2026EF1}" destId="{169252B6-7734-49D6-83AA-FF6EB2A0A651}" srcOrd="3" destOrd="0" parTransId="{91403C9B-ED2C-4C04-9B95-C1BE9696E343}" sibTransId="{C5A14DE1-3BBA-472E-A16C-9EC03707F97F}"/>
    <dgm:cxn modelId="{728232DC-EE62-456F-8810-B12919A38C3A}" srcId="{0C847F88-2F75-4373-8736-A9C3A2026EF1}" destId="{40E881BD-2988-4CD7-A2DB-872C022C6F7C}" srcOrd="2" destOrd="0" parTransId="{2CDE4E06-88E7-4E0A-85C6-ECFA470EA24D}" sibTransId="{207AAA22-6FF2-4745-951F-8D0AFDCE8C28}"/>
    <dgm:cxn modelId="{41A13AE9-7649-406C-8200-2851C2ECAED7}" type="presOf" srcId="{169252B6-7734-49D6-83AA-FF6EB2A0A651}" destId="{C072C4DC-1ABD-4D6B-8B3D-FB5A4D58DF07}" srcOrd="0" destOrd="0" presId="urn:microsoft.com/office/officeart/2005/8/layout/chevron1"/>
    <dgm:cxn modelId="{4EC06DFB-5675-494C-AA93-A052E45B1D9D}" srcId="{0C847F88-2F75-4373-8736-A9C3A2026EF1}" destId="{FB74BBF3-B165-4CE1-931F-843C2CB3C340}" srcOrd="0" destOrd="0" parTransId="{D4AE1911-CD5A-4E66-853F-CBDE692407F3}" sibTransId="{936810CB-B781-49E9-A50B-96DF42550C00}"/>
    <dgm:cxn modelId="{F8DDB940-C4AE-4385-9052-1148BDBE5D4A}" type="presParOf" srcId="{46FA1E80-5349-41E7-ACB4-565CC003EAF6}" destId="{47C6816D-FE1A-411A-B967-93A4F8DCC693}" srcOrd="0" destOrd="0" presId="urn:microsoft.com/office/officeart/2005/8/layout/chevron1"/>
    <dgm:cxn modelId="{903E1DA7-D99E-4D41-A510-F415AB8E96AB}" type="presParOf" srcId="{46FA1E80-5349-41E7-ACB4-565CC003EAF6}" destId="{EAC4465E-8350-4FE1-87B8-2C8EAB27F307}" srcOrd="1" destOrd="0" presId="urn:microsoft.com/office/officeart/2005/8/layout/chevron1"/>
    <dgm:cxn modelId="{A6ABC4FA-EE9E-4B70-925C-12CFE39354C2}" type="presParOf" srcId="{46FA1E80-5349-41E7-ACB4-565CC003EAF6}" destId="{4644B1D5-CE6D-428A-8909-E7361950FFBB}" srcOrd="2" destOrd="0" presId="urn:microsoft.com/office/officeart/2005/8/layout/chevron1"/>
    <dgm:cxn modelId="{48C209AE-5084-49A1-A975-78D417AB909D}" type="presParOf" srcId="{46FA1E80-5349-41E7-ACB4-565CC003EAF6}" destId="{AD826656-A3FF-4038-A527-C948AB647AE5}" srcOrd="3" destOrd="0" presId="urn:microsoft.com/office/officeart/2005/8/layout/chevron1"/>
    <dgm:cxn modelId="{FDAADD43-50C3-4D7A-B02D-313A7CEE03D5}" type="presParOf" srcId="{46FA1E80-5349-41E7-ACB4-565CC003EAF6}" destId="{8B15C7B9-3663-4AB0-8BDA-C6B05036899A}" srcOrd="4" destOrd="0" presId="urn:microsoft.com/office/officeart/2005/8/layout/chevron1"/>
    <dgm:cxn modelId="{FA6435A6-E0EB-475D-A204-09EF3FEF6DC8}" type="presParOf" srcId="{46FA1E80-5349-41E7-ACB4-565CC003EAF6}" destId="{D1B8D512-76B9-47D0-9BA9-4F27737D0093}" srcOrd="5" destOrd="0" presId="urn:microsoft.com/office/officeart/2005/8/layout/chevron1"/>
    <dgm:cxn modelId="{75BEC1E7-67F9-4832-A01D-4BEE634F2028}" type="presParOf" srcId="{46FA1E80-5349-41E7-ACB4-565CC003EAF6}" destId="{C072C4DC-1ABD-4D6B-8B3D-FB5A4D58DF07}" srcOrd="6" destOrd="0" presId="urn:microsoft.com/office/officeart/2005/8/layout/chevron1"/>
    <dgm:cxn modelId="{DDFC9A33-4754-DB4D-90B3-7A659EAE7603}" type="presParOf" srcId="{46FA1E80-5349-41E7-ACB4-565CC003EAF6}" destId="{8F71F1A2-8EE9-E448-8CE6-A18910F8739E}" srcOrd="7" destOrd="0" presId="urn:microsoft.com/office/officeart/2005/8/layout/chevron1"/>
    <dgm:cxn modelId="{0364B342-9CE2-8C49-ACCE-C45C0AF8AD21}" type="presParOf" srcId="{46FA1E80-5349-41E7-ACB4-565CC003EAF6}" destId="{ED62EA20-EB06-FF48-B4DC-611C66BD9037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C847F88-2F75-4373-8736-A9C3A2026EF1}" type="doc">
      <dgm:prSet loTypeId="urn:microsoft.com/office/officeart/2005/8/layout/chevron1" loCatId="process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FB74BBF3-B165-4CE1-931F-843C2CB3C340}">
      <dgm:prSet phldrT="[Text]" custT="1"/>
      <dgm:spPr>
        <a:solidFill>
          <a:srgbClr val="0A79A7"/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64008" tIns="21336" rIns="21336" bIns="21336" numCol="1" spcCol="1270" anchor="ctr" anchorCtr="0"/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b="0" kern="1200" dirty="0">
              <a:solidFill>
                <a:prstClr val="white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Introduction</a:t>
          </a:r>
          <a:endParaRPr lang="en-US" sz="1600" b="0" kern="1200" dirty="0">
            <a:solidFill>
              <a:prstClr val="white"/>
            </a:solidFill>
            <a:latin typeface="Times New Roman" panose="02020603050405020304" pitchFamily="18" charset="0"/>
            <a:ea typeface="+mn-ea"/>
            <a:cs typeface="Times New Roman" panose="02020603050405020304" pitchFamily="18" charset="0"/>
          </a:endParaRPr>
        </a:p>
      </dgm:t>
    </dgm:pt>
    <dgm:pt modelId="{D4AE1911-CD5A-4E66-853F-CBDE692407F3}" type="parTrans" cxnId="{4EC06DFB-5675-494C-AA93-A052E45B1D9D}">
      <dgm:prSet/>
      <dgm:spPr/>
      <dgm:t>
        <a:bodyPr/>
        <a:lstStyle/>
        <a:p>
          <a:endParaRPr lang="en-US"/>
        </a:p>
      </dgm:t>
    </dgm:pt>
    <dgm:pt modelId="{936810CB-B781-49E9-A50B-96DF42550C00}" type="sibTrans" cxnId="{4EC06DFB-5675-494C-AA93-A052E45B1D9D}">
      <dgm:prSet/>
      <dgm:spPr/>
      <dgm:t>
        <a:bodyPr/>
        <a:lstStyle/>
        <a:p>
          <a:endParaRPr lang="en-US"/>
        </a:p>
      </dgm:t>
    </dgm:pt>
    <dgm:pt modelId="{FB9256F6-D345-4A84-83B5-40500FC3183C}">
      <dgm:prSet phldrT="[Text]" custT="1"/>
      <dgm:spPr>
        <a:solidFill>
          <a:srgbClr val="F47B44"/>
        </a:solidFill>
      </dgm:spPr>
      <dgm:t>
        <a:bodyPr/>
        <a:lstStyle/>
        <a:p>
          <a:r>
            <a:rPr lang="fr-FR" sz="1600" b="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Contexte du projet</a:t>
          </a:r>
          <a:endParaRPr lang="en-US" sz="1600" b="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EA1A4B7-6A9C-410A-A853-B61C389C308A}" type="parTrans" cxnId="{0D38DAB1-DC29-4654-BF87-F7BBCB377C31}">
      <dgm:prSet/>
      <dgm:spPr/>
      <dgm:t>
        <a:bodyPr/>
        <a:lstStyle/>
        <a:p>
          <a:endParaRPr lang="en-US"/>
        </a:p>
      </dgm:t>
    </dgm:pt>
    <dgm:pt modelId="{951131A7-8A5F-49C7-B814-0AD16750BA6D}" type="sibTrans" cxnId="{0D38DAB1-DC29-4654-BF87-F7BBCB377C31}">
      <dgm:prSet/>
      <dgm:spPr/>
      <dgm:t>
        <a:bodyPr/>
        <a:lstStyle/>
        <a:p>
          <a:endParaRPr lang="en-US"/>
        </a:p>
      </dgm:t>
    </dgm:pt>
    <dgm:pt modelId="{6F3B828F-A596-44D7-9F77-91EA9417826D}">
      <dgm:prSet custT="1"/>
      <dgm:spPr>
        <a:solidFill>
          <a:srgbClr val="0A79A7"/>
        </a:solidFill>
      </dgm:spPr>
      <dgm:t>
        <a:bodyPr/>
        <a:lstStyle/>
        <a:p>
          <a:r>
            <a:rPr lang="en-GB" sz="1600" noProof="0" dirty="0" err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Théorie</a:t>
          </a:r>
          <a:endParaRPr lang="fr-FR" sz="1600" noProof="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73E97CF-D28C-432C-8C0C-449893A93DF5}" type="parTrans" cxnId="{85FE8A39-0A19-44AD-A978-FE5457FA47CA}">
      <dgm:prSet/>
      <dgm:spPr/>
      <dgm:t>
        <a:bodyPr/>
        <a:lstStyle/>
        <a:p>
          <a:endParaRPr lang="en-US"/>
        </a:p>
      </dgm:t>
    </dgm:pt>
    <dgm:pt modelId="{BC0C67AF-55D0-445E-814A-0BA6F0119905}" type="sibTrans" cxnId="{85FE8A39-0A19-44AD-A978-FE5457FA47CA}">
      <dgm:prSet/>
      <dgm:spPr/>
      <dgm:t>
        <a:bodyPr/>
        <a:lstStyle/>
        <a:p>
          <a:endParaRPr lang="en-US"/>
        </a:p>
      </dgm:t>
    </dgm:pt>
    <dgm:pt modelId="{169252B6-7734-49D6-83AA-FF6EB2A0A651}">
      <dgm:prSet custT="1"/>
      <dgm:spPr>
        <a:solidFill>
          <a:srgbClr val="0A79A7"/>
        </a:solidFill>
      </dgm:spPr>
      <dgm:t>
        <a:bodyPr/>
        <a:lstStyle/>
        <a:p>
          <a:r>
            <a:rPr lang="fr-FR" sz="1600" b="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Réalisation </a:t>
          </a:r>
          <a:endParaRPr lang="en-US" sz="1600" b="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91403C9B-ED2C-4C04-9B95-C1BE9696E343}" type="parTrans" cxnId="{927FB0C7-9394-4EDF-9992-A0F4AB1451C7}">
      <dgm:prSet/>
      <dgm:spPr/>
      <dgm:t>
        <a:bodyPr/>
        <a:lstStyle/>
        <a:p>
          <a:endParaRPr lang="en-US"/>
        </a:p>
      </dgm:t>
    </dgm:pt>
    <dgm:pt modelId="{C5A14DE1-3BBA-472E-A16C-9EC03707F97F}" type="sibTrans" cxnId="{927FB0C7-9394-4EDF-9992-A0F4AB1451C7}">
      <dgm:prSet/>
      <dgm:spPr/>
      <dgm:t>
        <a:bodyPr/>
        <a:lstStyle/>
        <a:p>
          <a:endParaRPr lang="en-US"/>
        </a:p>
      </dgm:t>
    </dgm:pt>
    <dgm:pt modelId="{87A997AB-610F-4393-8DDB-7DC60B03AAB0}">
      <dgm:prSet phldrT="[Text]" custT="1"/>
      <dgm:spPr>
        <a:solidFill>
          <a:srgbClr val="0A79A7"/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64008" tIns="21336" rIns="21336" bIns="21336" numCol="1" spcCol="1270" anchor="ctr" anchorCtr="0"/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>
              <a:solidFill>
                <a:prstClr val="white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Conclusion et perspectives</a:t>
          </a:r>
          <a:endParaRPr lang="en-US" sz="1600" kern="1200" dirty="0">
            <a:solidFill>
              <a:prstClr val="white"/>
            </a:solidFill>
            <a:latin typeface="Times New Roman" panose="02020603050405020304" pitchFamily="18" charset="0"/>
            <a:ea typeface="+mn-ea"/>
            <a:cs typeface="Times New Roman" panose="02020603050405020304" pitchFamily="18" charset="0"/>
          </a:endParaRPr>
        </a:p>
      </dgm:t>
    </dgm:pt>
    <dgm:pt modelId="{115945A8-7C17-4565-9D37-08DCC6A48D52}" type="parTrans" cxnId="{F7EE0734-C13C-4FF9-9F79-0CAD0695D60C}">
      <dgm:prSet/>
      <dgm:spPr/>
      <dgm:t>
        <a:bodyPr/>
        <a:lstStyle/>
        <a:p>
          <a:endParaRPr lang="en-US"/>
        </a:p>
      </dgm:t>
    </dgm:pt>
    <dgm:pt modelId="{B6E14E2B-0142-4C0E-8296-8404F34F2210}" type="sibTrans" cxnId="{F7EE0734-C13C-4FF9-9F79-0CAD0695D60C}">
      <dgm:prSet/>
      <dgm:spPr/>
      <dgm:t>
        <a:bodyPr/>
        <a:lstStyle/>
        <a:p>
          <a:endParaRPr lang="en-US"/>
        </a:p>
      </dgm:t>
    </dgm:pt>
    <dgm:pt modelId="{46FA1E80-5349-41E7-ACB4-565CC003EAF6}" type="pres">
      <dgm:prSet presAssocID="{0C847F88-2F75-4373-8736-A9C3A2026EF1}" presName="Name0" presStyleCnt="0">
        <dgm:presLayoutVars>
          <dgm:dir/>
          <dgm:animLvl val="lvl"/>
          <dgm:resizeHandles val="exact"/>
        </dgm:presLayoutVars>
      </dgm:prSet>
      <dgm:spPr/>
    </dgm:pt>
    <dgm:pt modelId="{47C6816D-FE1A-411A-B967-93A4F8DCC693}" type="pres">
      <dgm:prSet presAssocID="{FB74BBF3-B165-4CE1-931F-843C2CB3C340}" presName="parTxOnly" presStyleLbl="node1" presStyleIdx="0" presStyleCnt="5" custScaleX="101654">
        <dgm:presLayoutVars>
          <dgm:chMax val="0"/>
          <dgm:chPref val="0"/>
          <dgm:bulletEnabled val="1"/>
        </dgm:presLayoutVars>
      </dgm:prSet>
      <dgm:spPr>
        <a:xfrm>
          <a:off x="4953" y="0"/>
          <a:ext cx="1816345" cy="693899"/>
        </a:xfrm>
        <a:prstGeom prst="chevron">
          <a:avLst/>
        </a:prstGeom>
      </dgm:spPr>
    </dgm:pt>
    <dgm:pt modelId="{EAC4465E-8350-4FE1-87B8-2C8EAB27F307}" type="pres">
      <dgm:prSet presAssocID="{936810CB-B781-49E9-A50B-96DF42550C00}" presName="parTxOnlySpace" presStyleCnt="0"/>
      <dgm:spPr/>
    </dgm:pt>
    <dgm:pt modelId="{4644B1D5-CE6D-428A-8909-E7361950FFBB}" type="pres">
      <dgm:prSet presAssocID="{FB9256F6-D345-4A84-83B5-40500FC3183C}" presName="parTxOnly" presStyleLbl="node1" presStyleIdx="1" presStyleCnt="5" custScaleX="101819" custLinFactNeighborY="1805">
        <dgm:presLayoutVars>
          <dgm:chMax val="0"/>
          <dgm:chPref val="0"/>
          <dgm:bulletEnabled val="1"/>
        </dgm:presLayoutVars>
      </dgm:prSet>
      <dgm:spPr/>
    </dgm:pt>
    <dgm:pt modelId="{AD826656-A3FF-4038-A527-C948AB647AE5}" type="pres">
      <dgm:prSet presAssocID="{951131A7-8A5F-49C7-B814-0AD16750BA6D}" presName="parTxOnlySpace" presStyleCnt="0"/>
      <dgm:spPr/>
    </dgm:pt>
    <dgm:pt modelId="{C829CBEA-3EA1-42EE-B134-E29885CF1AC4}" type="pres">
      <dgm:prSet presAssocID="{6F3B828F-A596-44D7-9F77-91EA9417826D}" presName="parTxOnly" presStyleLbl="node1" presStyleIdx="2" presStyleCnt="5" custScaleX="105040" custLinFactNeighborY="2272">
        <dgm:presLayoutVars>
          <dgm:chMax val="0"/>
          <dgm:chPref val="0"/>
          <dgm:bulletEnabled val="1"/>
        </dgm:presLayoutVars>
      </dgm:prSet>
      <dgm:spPr/>
    </dgm:pt>
    <dgm:pt modelId="{8DB835C4-3B7B-4014-BBA7-C96E54782CF1}" type="pres">
      <dgm:prSet presAssocID="{BC0C67AF-55D0-445E-814A-0BA6F0119905}" presName="parTxOnlySpace" presStyleCnt="0"/>
      <dgm:spPr/>
    </dgm:pt>
    <dgm:pt modelId="{C072C4DC-1ABD-4D6B-8B3D-FB5A4D58DF07}" type="pres">
      <dgm:prSet presAssocID="{169252B6-7734-49D6-83AA-FF6EB2A0A651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B417A8AE-9E27-406C-98E5-9F65D6FB83E5}" type="pres">
      <dgm:prSet presAssocID="{C5A14DE1-3BBA-472E-A16C-9EC03707F97F}" presName="parTxOnlySpace" presStyleCnt="0"/>
      <dgm:spPr/>
    </dgm:pt>
    <dgm:pt modelId="{AD299F44-85D9-410F-A7F3-1AB1C7033997}" type="pres">
      <dgm:prSet presAssocID="{87A997AB-610F-4393-8DDB-7DC60B03AAB0}" presName="parTxOnly" presStyleLbl="node1" presStyleIdx="4" presStyleCnt="5" custLinFactNeighborX="1257" custLinFactNeighborY="-240">
        <dgm:presLayoutVars>
          <dgm:chMax val="0"/>
          <dgm:chPref val="0"/>
          <dgm:bulletEnabled val="1"/>
        </dgm:presLayoutVars>
      </dgm:prSet>
      <dgm:spPr>
        <a:xfrm>
          <a:off x="10208371" y="0"/>
          <a:ext cx="1786792" cy="693899"/>
        </a:xfrm>
        <a:prstGeom prst="chevron">
          <a:avLst/>
        </a:prstGeom>
      </dgm:spPr>
    </dgm:pt>
  </dgm:ptLst>
  <dgm:cxnLst>
    <dgm:cxn modelId="{D8D51B18-DDEF-4A43-A26C-5EBF02EACDD5}" type="presOf" srcId="{FB9256F6-D345-4A84-83B5-40500FC3183C}" destId="{4644B1D5-CE6D-428A-8909-E7361950FFBB}" srcOrd="0" destOrd="0" presId="urn:microsoft.com/office/officeart/2005/8/layout/chevron1"/>
    <dgm:cxn modelId="{F7EE0734-C13C-4FF9-9F79-0CAD0695D60C}" srcId="{0C847F88-2F75-4373-8736-A9C3A2026EF1}" destId="{87A997AB-610F-4393-8DDB-7DC60B03AAB0}" srcOrd="4" destOrd="0" parTransId="{115945A8-7C17-4565-9D37-08DCC6A48D52}" sibTransId="{B6E14E2B-0142-4C0E-8296-8404F34F2210}"/>
    <dgm:cxn modelId="{85FE8A39-0A19-44AD-A978-FE5457FA47CA}" srcId="{0C847F88-2F75-4373-8736-A9C3A2026EF1}" destId="{6F3B828F-A596-44D7-9F77-91EA9417826D}" srcOrd="2" destOrd="0" parTransId="{473E97CF-D28C-432C-8C0C-449893A93DF5}" sibTransId="{BC0C67AF-55D0-445E-814A-0BA6F0119905}"/>
    <dgm:cxn modelId="{69D2C95C-E59F-4C62-8257-85E107FAD9D2}" type="presOf" srcId="{6F3B828F-A596-44D7-9F77-91EA9417826D}" destId="{C829CBEA-3EA1-42EE-B134-E29885CF1AC4}" srcOrd="0" destOrd="0" presId="urn:microsoft.com/office/officeart/2005/8/layout/chevron1"/>
    <dgm:cxn modelId="{64E4D776-8927-463B-95CA-56F77ACA6DA7}" type="presOf" srcId="{0C847F88-2F75-4373-8736-A9C3A2026EF1}" destId="{46FA1E80-5349-41E7-ACB4-565CC003EAF6}" srcOrd="0" destOrd="0" presId="urn:microsoft.com/office/officeart/2005/8/layout/chevron1"/>
    <dgm:cxn modelId="{D9BA279E-D728-432A-AAF4-2A6014F090F3}" type="presOf" srcId="{FB74BBF3-B165-4CE1-931F-843C2CB3C340}" destId="{47C6816D-FE1A-411A-B967-93A4F8DCC693}" srcOrd="0" destOrd="0" presId="urn:microsoft.com/office/officeart/2005/8/layout/chevron1"/>
    <dgm:cxn modelId="{0D38DAB1-DC29-4654-BF87-F7BBCB377C31}" srcId="{0C847F88-2F75-4373-8736-A9C3A2026EF1}" destId="{FB9256F6-D345-4A84-83B5-40500FC3183C}" srcOrd="1" destOrd="0" parTransId="{6EA1A4B7-6A9C-410A-A853-B61C389C308A}" sibTransId="{951131A7-8A5F-49C7-B814-0AD16750BA6D}"/>
    <dgm:cxn modelId="{927FB0C7-9394-4EDF-9992-A0F4AB1451C7}" srcId="{0C847F88-2F75-4373-8736-A9C3A2026EF1}" destId="{169252B6-7734-49D6-83AA-FF6EB2A0A651}" srcOrd="3" destOrd="0" parTransId="{91403C9B-ED2C-4C04-9B95-C1BE9696E343}" sibTransId="{C5A14DE1-3BBA-472E-A16C-9EC03707F97F}"/>
    <dgm:cxn modelId="{41A13AE9-7649-406C-8200-2851C2ECAED7}" type="presOf" srcId="{169252B6-7734-49D6-83AA-FF6EB2A0A651}" destId="{C072C4DC-1ABD-4D6B-8B3D-FB5A4D58DF07}" srcOrd="0" destOrd="0" presId="urn:microsoft.com/office/officeart/2005/8/layout/chevron1"/>
    <dgm:cxn modelId="{8471C3E9-1169-4B9F-AA15-9AA7453F8F2D}" type="presOf" srcId="{87A997AB-610F-4393-8DDB-7DC60B03AAB0}" destId="{AD299F44-85D9-410F-A7F3-1AB1C7033997}" srcOrd="0" destOrd="0" presId="urn:microsoft.com/office/officeart/2005/8/layout/chevron1"/>
    <dgm:cxn modelId="{4EC06DFB-5675-494C-AA93-A052E45B1D9D}" srcId="{0C847F88-2F75-4373-8736-A9C3A2026EF1}" destId="{FB74BBF3-B165-4CE1-931F-843C2CB3C340}" srcOrd="0" destOrd="0" parTransId="{D4AE1911-CD5A-4E66-853F-CBDE692407F3}" sibTransId="{936810CB-B781-49E9-A50B-96DF42550C00}"/>
    <dgm:cxn modelId="{F8DDB940-C4AE-4385-9052-1148BDBE5D4A}" type="presParOf" srcId="{46FA1E80-5349-41E7-ACB4-565CC003EAF6}" destId="{47C6816D-FE1A-411A-B967-93A4F8DCC693}" srcOrd="0" destOrd="0" presId="urn:microsoft.com/office/officeart/2005/8/layout/chevron1"/>
    <dgm:cxn modelId="{903E1DA7-D99E-4D41-A510-F415AB8E96AB}" type="presParOf" srcId="{46FA1E80-5349-41E7-ACB4-565CC003EAF6}" destId="{EAC4465E-8350-4FE1-87B8-2C8EAB27F307}" srcOrd="1" destOrd="0" presId="urn:microsoft.com/office/officeart/2005/8/layout/chevron1"/>
    <dgm:cxn modelId="{A6ABC4FA-EE9E-4B70-925C-12CFE39354C2}" type="presParOf" srcId="{46FA1E80-5349-41E7-ACB4-565CC003EAF6}" destId="{4644B1D5-CE6D-428A-8909-E7361950FFBB}" srcOrd="2" destOrd="0" presId="urn:microsoft.com/office/officeart/2005/8/layout/chevron1"/>
    <dgm:cxn modelId="{48C209AE-5084-49A1-A975-78D417AB909D}" type="presParOf" srcId="{46FA1E80-5349-41E7-ACB4-565CC003EAF6}" destId="{AD826656-A3FF-4038-A527-C948AB647AE5}" srcOrd="3" destOrd="0" presId="urn:microsoft.com/office/officeart/2005/8/layout/chevron1"/>
    <dgm:cxn modelId="{109D657B-4C97-4D37-9F3E-CB18EBF5B19D}" type="presParOf" srcId="{46FA1E80-5349-41E7-ACB4-565CC003EAF6}" destId="{C829CBEA-3EA1-42EE-B134-E29885CF1AC4}" srcOrd="4" destOrd="0" presId="urn:microsoft.com/office/officeart/2005/8/layout/chevron1"/>
    <dgm:cxn modelId="{89218741-78F2-4A0D-824B-807D1B0E71A6}" type="presParOf" srcId="{46FA1E80-5349-41E7-ACB4-565CC003EAF6}" destId="{8DB835C4-3B7B-4014-BBA7-C96E54782CF1}" srcOrd="5" destOrd="0" presId="urn:microsoft.com/office/officeart/2005/8/layout/chevron1"/>
    <dgm:cxn modelId="{75BEC1E7-67F9-4832-A01D-4BEE634F2028}" type="presParOf" srcId="{46FA1E80-5349-41E7-ACB4-565CC003EAF6}" destId="{C072C4DC-1ABD-4D6B-8B3D-FB5A4D58DF07}" srcOrd="6" destOrd="0" presId="urn:microsoft.com/office/officeart/2005/8/layout/chevron1"/>
    <dgm:cxn modelId="{5C2E1CEB-062F-42D2-B4E9-C62511C29443}" type="presParOf" srcId="{46FA1E80-5349-41E7-ACB4-565CC003EAF6}" destId="{B417A8AE-9E27-406C-98E5-9F65D6FB83E5}" srcOrd="7" destOrd="0" presId="urn:microsoft.com/office/officeart/2005/8/layout/chevron1"/>
    <dgm:cxn modelId="{574947C7-585A-4070-9B07-52E4DC812415}" type="presParOf" srcId="{46FA1E80-5349-41E7-ACB4-565CC003EAF6}" destId="{AD299F44-85D9-410F-A7F3-1AB1C7033997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C847F88-2F75-4373-8736-A9C3A2026EF1}" type="doc">
      <dgm:prSet loTypeId="urn:microsoft.com/office/officeart/2005/8/layout/chevron1" loCatId="process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FB74BBF3-B165-4CE1-931F-843C2CB3C340}">
      <dgm:prSet phldrT="[Text]" custT="1"/>
      <dgm:spPr>
        <a:solidFill>
          <a:srgbClr val="0A79A7"/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64008" tIns="21336" rIns="21336" bIns="21336" numCol="1" spcCol="1270" anchor="ctr" anchorCtr="0"/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b="0" kern="1200" dirty="0">
              <a:solidFill>
                <a:prstClr val="white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Introduction</a:t>
          </a:r>
          <a:endParaRPr lang="en-US" sz="1600" b="0" kern="1200" dirty="0">
            <a:solidFill>
              <a:prstClr val="white"/>
            </a:solidFill>
            <a:latin typeface="Times New Roman" panose="02020603050405020304" pitchFamily="18" charset="0"/>
            <a:ea typeface="+mn-ea"/>
            <a:cs typeface="Times New Roman" panose="02020603050405020304" pitchFamily="18" charset="0"/>
          </a:endParaRPr>
        </a:p>
      </dgm:t>
    </dgm:pt>
    <dgm:pt modelId="{D4AE1911-CD5A-4E66-853F-CBDE692407F3}" type="parTrans" cxnId="{4EC06DFB-5675-494C-AA93-A052E45B1D9D}">
      <dgm:prSet/>
      <dgm:spPr/>
      <dgm:t>
        <a:bodyPr/>
        <a:lstStyle/>
        <a:p>
          <a:endParaRPr lang="en-US"/>
        </a:p>
      </dgm:t>
    </dgm:pt>
    <dgm:pt modelId="{936810CB-B781-49E9-A50B-96DF42550C00}" type="sibTrans" cxnId="{4EC06DFB-5675-494C-AA93-A052E45B1D9D}">
      <dgm:prSet/>
      <dgm:spPr/>
      <dgm:t>
        <a:bodyPr/>
        <a:lstStyle/>
        <a:p>
          <a:endParaRPr lang="en-US"/>
        </a:p>
      </dgm:t>
    </dgm:pt>
    <dgm:pt modelId="{FB9256F6-D345-4A84-83B5-40500FC3183C}">
      <dgm:prSet phldrT="[Text]" custT="1"/>
      <dgm:spPr>
        <a:solidFill>
          <a:srgbClr val="0A79A7"/>
        </a:solidFill>
      </dgm:spPr>
      <dgm:t>
        <a:bodyPr/>
        <a:lstStyle/>
        <a:p>
          <a:r>
            <a:rPr lang="fr-FR" sz="1600" b="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Contexte du projet</a:t>
          </a:r>
          <a:endParaRPr lang="en-US" sz="1600" b="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EA1A4B7-6A9C-410A-A853-B61C389C308A}" type="parTrans" cxnId="{0D38DAB1-DC29-4654-BF87-F7BBCB377C31}">
      <dgm:prSet/>
      <dgm:spPr/>
      <dgm:t>
        <a:bodyPr/>
        <a:lstStyle/>
        <a:p>
          <a:endParaRPr lang="en-US"/>
        </a:p>
      </dgm:t>
    </dgm:pt>
    <dgm:pt modelId="{951131A7-8A5F-49C7-B814-0AD16750BA6D}" type="sibTrans" cxnId="{0D38DAB1-DC29-4654-BF87-F7BBCB377C31}">
      <dgm:prSet/>
      <dgm:spPr/>
      <dgm:t>
        <a:bodyPr/>
        <a:lstStyle/>
        <a:p>
          <a:endParaRPr lang="en-US"/>
        </a:p>
      </dgm:t>
    </dgm:pt>
    <dgm:pt modelId="{6F3B828F-A596-44D7-9F77-91EA9417826D}">
      <dgm:prSet custT="1"/>
      <dgm:spPr>
        <a:solidFill>
          <a:srgbClr val="F47B44"/>
        </a:solidFill>
      </dgm:spPr>
      <dgm:t>
        <a:bodyPr/>
        <a:lstStyle/>
        <a:p>
          <a:r>
            <a:rPr lang="en-GB" sz="1600" noProof="0" dirty="0" err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Théorie</a:t>
          </a:r>
          <a:endParaRPr lang="fr-FR" sz="1600" noProof="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73E97CF-D28C-432C-8C0C-449893A93DF5}" type="parTrans" cxnId="{85FE8A39-0A19-44AD-A978-FE5457FA47CA}">
      <dgm:prSet/>
      <dgm:spPr/>
      <dgm:t>
        <a:bodyPr/>
        <a:lstStyle/>
        <a:p>
          <a:endParaRPr lang="en-US"/>
        </a:p>
      </dgm:t>
    </dgm:pt>
    <dgm:pt modelId="{BC0C67AF-55D0-445E-814A-0BA6F0119905}" type="sibTrans" cxnId="{85FE8A39-0A19-44AD-A978-FE5457FA47CA}">
      <dgm:prSet/>
      <dgm:spPr/>
      <dgm:t>
        <a:bodyPr/>
        <a:lstStyle/>
        <a:p>
          <a:endParaRPr lang="en-US"/>
        </a:p>
      </dgm:t>
    </dgm:pt>
    <dgm:pt modelId="{169252B6-7734-49D6-83AA-FF6EB2A0A651}">
      <dgm:prSet custT="1"/>
      <dgm:spPr>
        <a:solidFill>
          <a:srgbClr val="0A79A7"/>
        </a:solidFill>
      </dgm:spPr>
      <dgm:t>
        <a:bodyPr/>
        <a:lstStyle/>
        <a:p>
          <a:r>
            <a:rPr lang="fr-FR" sz="1600" b="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Réalisations </a:t>
          </a:r>
          <a:endParaRPr lang="en-US" sz="1600" b="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91403C9B-ED2C-4C04-9B95-C1BE9696E343}" type="parTrans" cxnId="{927FB0C7-9394-4EDF-9992-A0F4AB1451C7}">
      <dgm:prSet/>
      <dgm:spPr/>
      <dgm:t>
        <a:bodyPr/>
        <a:lstStyle/>
        <a:p>
          <a:endParaRPr lang="en-US"/>
        </a:p>
      </dgm:t>
    </dgm:pt>
    <dgm:pt modelId="{C5A14DE1-3BBA-472E-A16C-9EC03707F97F}" type="sibTrans" cxnId="{927FB0C7-9394-4EDF-9992-A0F4AB1451C7}">
      <dgm:prSet/>
      <dgm:spPr/>
      <dgm:t>
        <a:bodyPr/>
        <a:lstStyle/>
        <a:p>
          <a:endParaRPr lang="en-US"/>
        </a:p>
      </dgm:t>
    </dgm:pt>
    <dgm:pt modelId="{87A997AB-610F-4393-8DDB-7DC60B03AAB0}">
      <dgm:prSet phldrT="[Text]" custT="1"/>
      <dgm:spPr>
        <a:solidFill>
          <a:srgbClr val="0A79A7"/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64008" tIns="21336" rIns="21336" bIns="21336" numCol="1" spcCol="1270" anchor="ctr" anchorCtr="0"/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>
              <a:solidFill>
                <a:prstClr val="white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Conclusion et perspectives</a:t>
          </a:r>
          <a:endParaRPr lang="en-US" sz="1600" kern="1200" dirty="0">
            <a:solidFill>
              <a:prstClr val="white"/>
            </a:solidFill>
            <a:latin typeface="Times New Roman" panose="02020603050405020304" pitchFamily="18" charset="0"/>
            <a:ea typeface="+mn-ea"/>
            <a:cs typeface="Times New Roman" panose="02020603050405020304" pitchFamily="18" charset="0"/>
          </a:endParaRPr>
        </a:p>
      </dgm:t>
    </dgm:pt>
    <dgm:pt modelId="{115945A8-7C17-4565-9D37-08DCC6A48D52}" type="parTrans" cxnId="{F7EE0734-C13C-4FF9-9F79-0CAD0695D60C}">
      <dgm:prSet/>
      <dgm:spPr/>
      <dgm:t>
        <a:bodyPr/>
        <a:lstStyle/>
        <a:p>
          <a:endParaRPr lang="en-US"/>
        </a:p>
      </dgm:t>
    </dgm:pt>
    <dgm:pt modelId="{B6E14E2B-0142-4C0E-8296-8404F34F2210}" type="sibTrans" cxnId="{F7EE0734-C13C-4FF9-9F79-0CAD0695D60C}">
      <dgm:prSet/>
      <dgm:spPr/>
      <dgm:t>
        <a:bodyPr/>
        <a:lstStyle/>
        <a:p>
          <a:endParaRPr lang="en-US"/>
        </a:p>
      </dgm:t>
    </dgm:pt>
    <dgm:pt modelId="{46FA1E80-5349-41E7-ACB4-565CC003EAF6}" type="pres">
      <dgm:prSet presAssocID="{0C847F88-2F75-4373-8736-A9C3A2026EF1}" presName="Name0" presStyleCnt="0">
        <dgm:presLayoutVars>
          <dgm:dir/>
          <dgm:animLvl val="lvl"/>
          <dgm:resizeHandles val="exact"/>
        </dgm:presLayoutVars>
      </dgm:prSet>
      <dgm:spPr/>
    </dgm:pt>
    <dgm:pt modelId="{47C6816D-FE1A-411A-B967-93A4F8DCC693}" type="pres">
      <dgm:prSet presAssocID="{FB74BBF3-B165-4CE1-931F-843C2CB3C340}" presName="parTxOnly" presStyleLbl="node1" presStyleIdx="0" presStyleCnt="5" custScaleX="101654">
        <dgm:presLayoutVars>
          <dgm:chMax val="0"/>
          <dgm:chPref val="0"/>
          <dgm:bulletEnabled val="1"/>
        </dgm:presLayoutVars>
      </dgm:prSet>
      <dgm:spPr>
        <a:xfrm>
          <a:off x="4953" y="0"/>
          <a:ext cx="1816345" cy="693899"/>
        </a:xfrm>
        <a:prstGeom prst="chevron">
          <a:avLst/>
        </a:prstGeom>
      </dgm:spPr>
    </dgm:pt>
    <dgm:pt modelId="{EAC4465E-8350-4FE1-87B8-2C8EAB27F307}" type="pres">
      <dgm:prSet presAssocID="{936810CB-B781-49E9-A50B-96DF42550C00}" presName="parTxOnlySpace" presStyleCnt="0"/>
      <dgm:spPr/>
    </dgm:pt>
    <dgm:pt modelId="{4644B1D5-CE6D-428A-8909-E7361950FFBB}" type="pres">
      <dgm:prSet presAssocID="{FB9256F6-D345-4A84-83B5-40500FC3183C}" presName="parTxOnly" presStyleLbl="node1" presStyleIdx="1" presStyleCnt="5" custScaleX="101819" custLinFactNeighborY="1805">
        <dgm:presLayoutVars>
          <dgm:chMax val="0"/>
          <dgm:chPref val="0"/>
          <dgm:bulletEnabled val="1"/>
        </dgm:presLayoutVars>
      </dgm:prSet>
      <dgm:spPr/>
    </dgm:pt>
    <dgm:pt modelId="{AD826656-A3FF-4038-A527-C948AB647AE5}" type="pres">
      <dgm:prSet presAssocID="{951131A7-8A5F-49C7-B814-0AD16750BA6D}" presName="parTxOnlySpace" presStyleCnt="0"/>
      <dgm:spPr/>
    </dgm:pt>
    <dgm:pt modelId="{C829CBEA-3EA1-42EE-B134-E29885CF1AC4}" type="pres">
      <dgm:prSet presAssocID="{6F3B828F-A596-44D7-9F77-91EA9417826D}" presName="parTxOnly" presStyleLbl="node1" presStyleIdx="2" presStyleCnt="5" custScaleX="105040" custLinFactNeighborY="2272">
        <dgm:presLayoutVars>
          <dgm:chMax val="0"/>
          <dgm:chPref val="0"/>
          <dgm:bulletEnabled val="1"/>
        </dgm:presLayoutVars>
      </dgm:prSet>
      <dgm:spPr/>
    </dgm:pt>
    <dgm:pt modelId="{8DB835C4-3B7B-4014-BBA7-C96E54782CF1}" type="pres">
      <dgm:prSet presAssocID="{BC0C67AF-55D0-445E-814A-0BA6F0119905}" presName="parTxOnlySpace" presStyleCnt="0"/>
      <dgm:spPr/>
    </dgm:pt>
    <dgm:pt modelId="{C072C4DC-1ABD-4D6B-8B3D-FB5A4D58DF07}" type="pres">
      <dgm:prSet presAssocID="{169252B6-7734-49D6-83AA-FF6EB2A0A651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B417A8AE-9E27-406C-98E5-9F65D6FB83E5}" type="pres">
      <dgm:prSet presAssocID="{C5A14DE1-3BBA-472E-A16C-9EC03707F97F}" presName="parTxOnlySpace" presStyleCnt="0"/>
      <dgm:spPr/>
    </dgm:pt>
    <dgm:pt modelId="{AD299F44-85D9-410F-A7F3-1AB1C7033997}" type="pres">
      <dgm:prSet presAssocID="{87A997AB-610F-4393-8DDB-7DC60B03AAB0}" presName="parTxOnly" presStyleLbl="node1" presStyleIdx="4" presStyleCnt="5" custLinFactNeighborX="1257" custLinFactNeighborY="-240">
        <dgm:presLayoutVars>
          <dgm:chMax val="0"/>
          <dgm:chPref val="0"/>
          <dgm:bulletEnabled val="1"/>
        </dgm:presLayoutVars>
      </dgm:prSet>
      <dgm:spPr>
        <a:xfrm>
          <a:off x="10208371" y="0"/>
          <a:ext cx="1786792" cy="693899"/>
        </a:xfrm>
        <a:prstGeom prst="chevron">
          <a:avLst/>
        </a:prstGeom>
      </dgm:spPr>
    </dgm:pt>
  </dgm:ptLst>
  <dgm:cxnLst>
    <dgm:cxn modelId="{D8D51B18-DDEF-4A43-A26C-5EBF02EACDD5}" type="presOf" srcId="{FB9256F6-D345-4A84-83B5-40500FC3183C}" destId="{4644B1D5-CE6D-428A-8909-E7361950FFBB}" srcOrd="0" destOrd="0" presId="urn:microsoft.com/office/officeart/2005/8/layout/chevron1"/>
    <dgm:cxn modelId="{F7EE0734-C13C-4FF9-9F79-0CAD0695D60C}" srcId="{0C847F88-2F75-4373-8736-A9C3A2026EF1}" destId="{87A997AB-610F-4393-8DDB-7DC60B03AAB0}" srcOrd="4" destOrd="0" parTransId="{115945A8-7C17-4565-9D37-08DCC6A48D52}" sibTransId="{B6E14E2B-0142-4C0E-8296-8404F34F2210}"/>
    <dgm:cxn modelId="{85FE8A39-0A19-44AD-A978-FE5457FA47CA}" srcId="{0C847F88-2F75-4373-8736-A9C3A2026EF1}" destId="{6F3B828F-A596-44D7-9F77-91EA9417826D}" srcOrd="2" destOrd="0" parTransId="{473E97CF-D28C-432C-8C0C-449893A93DF5}" sibTransId="{BC0C67AF-55D0-445E-814A-0BA6F0119905}"/>
    <dgm:cxn modelId="{69D2C95C-E59F-4C62-8257-85E107FAD9D2}" type="presOf" srcId="{6F3B828F-A596-44D7-9F77-91EA9417826D}" destId="{C829CBEA-3EA1-42EE-B134-E29885CF1AC4}" srcOrd="0" destOrd="0" presId="urn:microsoft.com/office/officeart/2005/8/layout/chevron1"/>
    <dgm:cxn modelId="{64E4D776-8927-463B-95CA-56F77ACA6DA7}" type="presOf" srcId="{0C847F88-2F75-4373-8736-A9C3A2026EF1}" destId="{46FA1E80-5349-41E7-ACB4-565CC003EAF6}" srcOrd="0" destOrd="0" presId="urn:microsoft.com/office/officeart/2005/8/layout/chevron1"/>
    <dgm:cxn modelId="{D9BA279E-D728-432A-AAF4-2A6014F090F3}" type="presOf" srcId="{FB74BBF3-B165-4CE1-931F-843C2CB3C340}" destId="{47C6816D-FE1A-411A-B967-93A4F8DCC693}" srcOrd="0" destOrd="0" presId="urn:microsoft.com/office/officeart/2005/8/layout/chevron1"/>
    <dgm:cxn modelId="{0D38DAB1-DC29-4654-BF87-F7BBCB377C31}" srcId="{0C847F88-2F75-4373-8736-A9C3A2026EF1}" destId="{FB9256F6-D345-4A84-83B5-40500FC3183C}" srcOrd="1" destOrd="0" parTransId="{6EA1A4B7-6A9C-410A-A853-B61C389C308A}" sibTransId="{951131A7-8A5F-49C7-B814-0AD16750BA6D}"/>
    <dgm:cxn modelId="{927FB0C7-9394-4EDF-9992-A0F4AB1451C7}" srcId="{0C847F88-2F75-4373-8736-A9C3A2026EF1}" destId="{169252B6-7734-49D6-83AA-FF6EB2A0A651}" srcOrd="3" destOrd="0" parTransId="{91403C9B-ED2C-4C04-9B95-C1BE9696E343}" sibTransId="{C5A14DE1-3BBA-472E-A16C-9EC03707F97F}"/>
    <dgm:cxn modelId="{41A13AE9-7649-406C-8200-2851C2ECAED7}" type="presOf" srcId="{169252B6-7734-49D6-83AA-FF6EB2A0A651}" destId="{C072C4DC-1ABD-4D6B-8B3D-FB5A4D58DF07}" srcOrd="0" destOrd="0" presId="urn:microsoft.com/office/officeart/2005/8/layout/chevron1"/>
    <dgm:cxn modelId="{8471C3E9-1169-4B9F-AA15-9AA7453F8F2D}" type="presOf" srcId="{87A997AB-610F-4393-8DDB-7DC60B03AAB0}" destId="{AD299F44-85D9-410F-A7F3-1AB1C7033997}" srcOrd="0" destOrd="0" presId="urn:microsoft.com/office/officeart/2005/8/layout/chevron1"/>
    <dgm:cxn modelId="{4EC06DFB-5675-494C-AA93-A052E45B1D9D}" srcId="{0C847F88-2F75-4373-8736-A9C3A2026EF1}" destId="{FB74BBF3-B165-4CE1-931F-843C2CB3C340}" srcOrd="0" destOrd="0" parTransId="{D4AE1911-CD5A-4E66-853F-CBDE692407F3}" sibTransId="{936810CB-B781-49E9-A50B-96DF42550C00}"/>
    <dgm:cxn modelId="{F8DDB940-C4AE-4385-9052-1148BDBE5D4A}" type="presParOf" srcId="{46FA1E80-5349-41E7-ACB4-565CC003EAF6}" destId="{47C6816D-FE1A-411A-B967-93A4F8DCC693}" srcOrd="0" destOrd="0" presId="urn:microsoft.com/office/officeart/2005/8/layout/chevron1"/>
    <dgm:cxn modelId="{903E1DA7-D99E-4D41-A510-F415AB8E96AB}" type="presParOf" srcId="{46FA1E80-5349-41E7-ACB4-565CC003EAF6}" destId="{EAC4465E-8350-4FE1-87B8-2C8EAB27F307}" srcOrd="1" destOrd="0" presId="urn:microsoft.com/office/officeart/2005/8/layout/chevron1"/>
    <dgm:cxn modelId="{A6ABC4FA-EE9E-4B70-925C-12CFE39354C2}" type="presParOf" srcId="{46FA1E80-5349-41E7-ACB4-565CC003EAF6}" destId="{4644B1D5-CE6D-428A-8909-E7361950FFBB}" srcOrd="2" destOrd="0" presId="urn:microsoft.com/office/officeart/2005/8/layout/chevron1"/>
    <dgm:cxn modelId="{48C209AE-5084-49A1-A975-78D417AB909D}" type="presParOf" srcId="{46FA1E80-5349-41E7-ACB4-565CC003EAF6}" destId="{AD826656-A3FF-4038-A527-C948AB647AE5}" srcOrd="3" destOrd="0" presId="urn:microsoft.com/office/officeart/2005/8/layout/chevron1"/>
    <dgm:cxn modelId="{109D657B-4C97-4D37-9F3E-CB18EBF5B19D}" type="presParOf" srcId="{46FA1E80-5349-41E7-ACB4-565CC003EAF6}" destId="{C829CBEA-3EA1-42EE-B134-E29885CF1AC4}" srcOrd="4" destOrd="0" presId="urn:microsoft.com/office/officeart/2005/8/layout/chevron1"/>
    <dgm:cxn modelId="{89218741-78F2-4A0D-824B-807D1B0E71A6}" type="presParOf" srcId="{46FA1E80-5349-41E7-ACB4-565CC003EAF6}" destId="{8DB835C4-3B7B-4014-BBA7-C96E54782CF1}" srcOrd="5" destOrd="0" presId="urn:microsoft.com/office/officeart/2005/8/layout/chevron1"/>
    <dgm:cxn modelId="{75BEC1E7-67F9-4832-A01D-4BEE634F2028}" type="presParOf" srcId="{46FA1E80-5349-41E7-ACB4-565CC003EAF6}" destId="{C072C4DC-1ABD-4D6B-8B3D-FB5A4D58DF07}" srcOrd="6" destOrd="0" presId="urn:microsoft.com/office/officeart/2005/8/layout/chevron1"/>
    <dgm:cxn modelId="{5C2E1CEB-062F-42D2-B4E9-C62511C29443}" type="presParOf" srcId="{46FA1E80-5349-41E7-ACB4-565CC003EAF6}" destId="{B417A8AE-9E27-406C-98E5-9F65D6FB83E5}" srcOrd="7" destOrd="0" presId="urn:microsoft.com/office/officeart/2005/8/layout/chevron1"/>
    <dgm:cxn modelId="{574947C7-585A-4070-9B07-52E4DC812415}" type="presParOf" srcId="{46FA1E80-5349-41E7-ACB4-565CC003EAF6}" destId="{AD299F44-85D9-410F-A7F3-1AB1C7033997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C847F88-2F75-4373-8736-A9C3A2026EF1}" type="doc">
      <dgm:prSet loTypeId="urn:microsoft.com/office/officeart/2005/8/layout/chevron1" loCatId="process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FB74BBF3-B165-4CE1-931F-843C2CB3C340}">
      <dgm:prSet phldrT="[Text]" custT="1"/>
      <dgm:spPr>
        <a:solidFill>
          <a:srgbClr val="0A79A7"/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64008" tIns="21336" rIns="21336" bIns="21336" numCol="1" spcCol="1270" anchor="ctr" anchorCtr="0"/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b="0" kern="1200" dirty="0">
              <a:solidFill>
                <a:prstClr val="white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Introduction</a:t>
          </a:r>
          <a:endParaRPr lang="en-US" sz="1600" b="0" kern="1200" dirty="0">
            <a:solidFill>
              <a:prstClr val="white"/>
            </a:solidFill>
            <a:latin typeface="Times New Roman" panose="02020603050405020304" pitchFamily="18" charset="0"/>
            <a:ea typeface="+mn-ea"/>
            <a:cs typeface="Times New Roman" panose="02020603050405020304" pitchFamily="18" charset="0"/>
          </a:endParaRPr>
        </a:p>
      </dgm:t>
    </dgm:pt>
    <dgm:pt modelId="{D4AE1911-CD5A-4E66-853F-CBDE692407F3}" type="parTrans" cxnId="{4EC06DFB-5675-494C-AA93-A052E45B1D9D}">
      <dgm:prSet/>
      <dgm:spPr/>
      <dgm:t>
        <a:bodyPr/>
        <a:lstStyle/>
        <a:p>
          <a:endParaRPr lang="en-US"/>
        </a:p>
      </dgm:t>
    </dgm:pt>
    <dgm:pt modelId="{936810CB-B781-49E9-A50B-96DF42550C00}" type="sibTrans" cxnId="{4EC06DFB-5675-494C-AA93-A052E45B1D9D}">
      <dgm:prSet/>
      <dgm:spPr/>
      <dgm:t>
        <a:bodyPr/>
        <a:lstStyle/>
        <a:p>
          <a:endParaRPr lang="en-US"/>
        </a:p>
      </dgm:t>
    </dgm:pt>
    <dgm:pt modelId="{FB9256F6-D345-4A84-83B5-40500FC3183C}">
      <dgm:prSet phldrT="[Text]" custT="1"/>
      <dgm:spPr>
        <a:solidFill>
          <a:srgbClr val="0A79A7"/>
        </a:solidFill>
      </dgm:spPr>
      <dgm:t>
        <a:bodyPr/>
        <a:lstStyle/>
        <a:p>
          <a:r>
            <a:rPr lang="fr-FR" sz="1600" b="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Contexte du projet</a:t>
          </a:r>
          <a:endParaRPr lang="en-US" sz="1600" b="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EA1A4B7-6A9C-410A-A853-B61C389C308A}" type="parTrans" cxnId="{0D38DAB1-DC29-4654-BF87-F7BBCB377C31}">
      <dgm:prSet/>
      <dgm:spPr/>
      <dgm:t>
        <a:bodyPr/>
        <a:lstStyle/>
        <a:p>
          <a:endParaRPr lang="en-US"/>
        </a:p>
      </dgm:t>
    </dgm:pt>
    <dgm:pt modelId="{951131A7-8A5F-49C7-B814-0AD16750BA6D}" type="sibTrans" cxnId="{0D38DAB1-DC29-4654-BF87-F7BBCB377C31}">
      <dgm:prSet/>
      <dgm:spPr/>
      <dgm:t>
        <a:bodyPr/>
        <a:lstStyle/>
        <a:p>
          <a:endParaRPr lang="en-US"/>
        </a:p>
      </dgm:t>
    </dgm:pt>
    <dgm:pt modelId="{6F3B828F-A596-44D7-9F77-91EA9417826D}">
      <dgm:prSet custT="1"/>
      <dgm:spPr>
        <a:solidFill>
          <a:srgbClr val="F47B44"/>
        </a:solidFill>
      </dgm:spPr>
      <dgm:t>
        <a:bodyPr/>
        <a:lstStyle/>
        <a:p>
          <a:r>
            <a:rPr lang="en-GB" sz="1600" noProof="0" dirty="0" err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Théorie</a:t>
          </a:r>
          <a:endParaRPr lang="fr-FR" sz="1600" noProof="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73E97CF-D28C-432C-8C0C-449893A93DF5}" type="parTrans" cxnId="{85FE8A39-0A19-44AD-A978-FE5457FA47CA}">
      <dgm:prSet/>
      <dgm:spPr/>
      <dgm:t>
        <a:bodyPr/>
        <a:lstStyle/>
        <a:p>
          <a:endParaRPr lang="en-US"/>
        </a:p>
      </dgm:t>
    </dgm:pt>
    <dgm:pt modelId="{BC0C67AF-55D0-445E-814A-0BA6F0119905}" type="sibTrans" cxnId="{85FE8A39-0A19-44AD-A978-FE5457FA47CA}">
      <dgm:prSet/>
      <dgm:spPr/>
      <dgm:t>
        <a:bodyPr/>
        <a:lstStyle/>
        <a:p>
          <a:endParaRPr lang="en-US"/>
        </a:p>
      </dgm:t>
    </dgm:pt>
    <dgm:pt modelId="{169252B6-7734-49D6-83AA-FF6EB2A0A651}">
      <dgm:prSet custT="1"/>
      <dgm:spPr>
        <a:solidFill>
          <a:srgbClr val="0A79A7"/>
        </a:solidFill>
      </dgm:spPr>
      <dgm:t>
        <a:bodyPr/>
        <a:lstStyle/>
        <a:p>
          <a:r>
            <a:rPr lang="fr-FR" sz="1600" b="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Contrôle</a:t>
          </a:r>
          <a:endParaRPr lang="en-US" sz="1600" b="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91403C9B-ED2C-4C04-9B95-C1BE9696E343}" type="parTrans" cxnId="{927FB0C7-9394-4EDF-9992-A0F4AB1451C7}">
      <dgm:prSet/>
      <dgm:spPr/>
      <dgm:t>
        <a:bodyPr/>
        <a:lstStyle/>
        <a:p>
          <a:endParaRPr lang="en-US"/>
        </a:p>
      </dgm:t>
    </dgm:pt>
    <dgm:pt modelId="{C5A14DE1-3BBA-472E-A16C-9EC03707F97F}" type="sibTrans" cxnId="{927FB0C7-9394-4EDF-9992-A0F4AB1451C7}">
      <dgm:prSet/>
      <dgm:spPr/>
      <dgm:t>
        <a:bodyPr/>
        <a:lstStyle/>
        <a:p>
          <a:endParaRPr lang="en-US"/>
        </a:p>
      </dgm:t>
    </dgm:pt>
    <dgm:pt modelId="{87A997AB-610F-4393-8DDB-7DC60B03AAB0}">
      <dgm:prSet phldrT="[Text]" custT="1"/>
      <dgm:spPr>
        <a:solidFill>
          <a:srgbClr val="0A79A7"/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64008" tIns="21336" rIns="21336" bIns="21336" numCol="1" spcCol="1270" anchor="ctr" anchorCtr="0"/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>
              <a:solidFill>
                <a:prstClr val="white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Conclusion et perspectives</a:t>
          </a:r>
          <a:endParaRPr lang="en-US" sz="1600" kern="1200" dirty="0">
            <a:solidFill>
              <a:prstClr val="white"/>
            </a:solidFill>
            <a:latin typeface="Times New Roman" panose="02020603050405020304" pitchFamily="18" charset="0"/>
            <a:ea typeface="+mn-ea"/>
            <a:cs typeface="Times New Roman" panose="02020603050405020304" pitchFamily="18" charset="0"/>
          </a:endParaRPr>
        </a:p>
      </dgm:t>
    </dgm:pt>
    <dgm:pt modelId="{115945A8-7C17-4565-9D37-08DCC6A48D52}" type="parTrans" cxnId="{F7EE0734-C13C-4FF9-9F79-0CAD0695D60C}">
      <dgm:prSet/>
      <dgm:spPr/>
      <dgm:t>
        <a:bodyPr/>
        <a:lstStyle/>
        <a:p>
          <a:endParaRPr lang="en-US"/>
        </a:p>
      </dgm:t>
    </dgm:pt>
    <dgm:pt modelId="{B6E14E2B-0142-4C0E-8296-8404F34F2210}" type="sibTrans" cxnId="{F7EE0734-C13C-4FF9-9F79-0CAD0695D60C}">
      <dgm:prSet/>
      <dgm:spPr/>
      <dgm:t>
        <a:bodyPr/>
        <a:lstStyle/>
        <a:p>
          <a:endParaRPr lang="en-US"/>
        </a:p>
      </dgm:t>
    </dgm:pt>
    <dgm:pt modelId="{46FA1E80-5349-41E7-ACB4-565CC003EAF6}" type="pres">
      <dgm:prSet presAssocID="{0C847F88-2F75-4373-8736-A9C3A2026EF1}" presName="Name0" presStyleCnt="0">
        <dgm:presLayoutVars>
          <dgm:dir/>
          <dgm:animLvl val="lvl"/>
          <dgm:resizeHandles val="exact"/>
        </dgm:presLayoutVars>
      </dgm:prSet>
      <dgm:spPr/>
    </dgm:pt>
    <dgm:pt modelId="{47C6816D-FE1A-411A-B967-93A4F8DCC693}" type="pres">
      <dgm:prSet presAssocID="{FB74BBF3-B165-4CE1-931F-843C2CB3C340}" presName="parTxOnly" presStyleLbl="node1" presStyleIdx="0" presStyleCnt="5" custScaleX="101654">
        <dgm:presLayoutVars>
          <dgm:chMax val="0"/>
          <dgm:chPref val="0"/>
          <dgm:bulletEnabled val="1"/>
        </dgm:presLayoutVars>
      </dgm:prSet>
      <dgm:spPr>
        <a:xfrm>
          <a:off x="4953" y="0"/>
          <a:ext cx="1816345" cy="693899"/>
        </a:xfrm>
        <a:prstGeom prst="chevron">
          <a:avLst/>
        </a:prstGeom>
      </dgm:spPr>
    </dgm:pt>
    <dgm:pt modelId="{EAC4465E-8350-4FE1-87B8-2C8EAB27F307}" type="pres">
      <dgm:prSet presAssocID="{936810CB-B781-49E9-A50B-96DF42550C00}" presName="parTxOnlySpace" presStyleCnt="0"/>
      <dgm:spPr/>
    </dgm:pt>
    <dgm:pt modelId="{4644B1D5-CE6D-428A-8909-E7361950FFBB}" type="pres">
      <dgm:prSet presAssocID="{FB9256F6-D345-4A84-83B5-40500FC3183C}" presName="parTxOnly" presStyleLbl="node1" presStyleIdx="1" presStyleCnt="5" custScaleX="101819" custLinFactNeighborY="1805">
        <dgm:presLayoutVars>
          <dgm:chMax val="0"/>
          <dgm:chPref val="0"/>
          <dgm:bulletEnabled val="1"/>
        </dgm:presLayoutVars>
      </dgm:prSet>
      <dgm:spPr/>
    </dgm:pt>
    <dgm:pt modelId="{AD826656-A3FF-4038-A527-C948AB647AE5}" type="pres">
      <dgm:prSet presAssocID="{951131A7-8A5F-49C7-B814-0AD16750BA6D}" presName="parTxOnlySpace" presStyleCnt="0"/>
      <dgm:spPr/>
    </dgm:pt>
    <dgm:pt modelId="{C829CBEA-3EA1-42EE-B134-E29885CF1AC4}" type="pres">
      <dgm:prSet presAssocID="{6F3B828F-A596-44D7-9F77-91EA9417826D}" presName="parTxOnly" presStyleLbl="node1" presStyleIdx="2" presStyleCnt="5" custScaleX="105040" custLinFactNeighborY="2272">
        <dgm:presLayoutVars>
          <dgm:chMax val="0"/>
          <dgm:chPref val="0"/>
          <dgm:bulletEnabled val="1"/>
        </dgm:presLayoutVars>
      </dgm:prSet>
      <dgm:spPr/>
    </dgm:pt>
    <dgm:pt modelId="{8DB835C4-3B7B-4014-BBA7-C96E54782CF1}" type="pres">
      <dgm:prSet presAssocID="{BC0C67AF-55D0-445E-814A-0BA6F0119905}" presName="parTxOnlySpace" presStyleCnt="0"/>
      <dgm:spPr/>
    </dgm:pt>
    <dgm:pt modelId="{C072C4DC-1ABD-4D6B-8B3D-FB5A4D58DF07}" type="pres">
      <dgm:prSet presAssocID="{169252B6-7734-49D6-83AA-FF6EB2A0A651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B417A8AE-9E27-406C-98E5-9F65D6FB83E5}" type="pres">
      <dgm:prSet presAssocID="{C5A14DE1-3BBA-472E-A16C-9EC03707F97F}" presName="parTxOnlySpace" presStyleCnt="0"/>
      <dgm:spPr/>
    </dgm:pt>
    <dgm:pt modelId="{AD299F44-85D9-410F-A7F3-1AB1C7033997}" type="pres">
      <dgm:prSet presAssocID="{87A997AB-610F-4393-8DDB-7DC60B03AAB0}" presName="parTxOnly" presStyleLbl="node1" presStyleIdx="4" presStyleCnt="5" custLinFactNeighborX="1257" custLinFactNeighborY="-240">
        <dgm:presLayoutVars>
          <dgm:chMax val="0"/>
          <dgm:chPref val="0"/>
          <dgm:bulletEnabled val="1"/>
        </dgm:presLayoutVars>
      </dgm:prSet>
      <dgm:spPr>
        <a:xfrm>
          <a:off x="10208371" y="0"/>
          <a:ext cx="1786792" cy="693899"/>
        </a:xfrm>
        <a:prstGeom prst="chevron">
          <a:avLst/>
        </a:prstGeom>
      </dgm:spPr>
    </dgm:pt>
  </dgm:ptLst>
  <dgm:cxnLst>
    <dgm:cxn modelId="{D8D51B18-DDEF-4A43-A26C-5EBF02EACDD5}" type="presOf" srcId="{FB9256F6-D345-4A84-83B5-40500FC3183C}" destId="{4644B1D5-CE6D-428A-8909-E7361950FFBB}" srcOrd="0" destOrd="0" presId="urn:microsoft.com/office/officeart/2005/8/layout/chevron1"/>
    <dgm:cxn modelId="{F7EE0734-C13C-4FF9-9F79-0CAD0695D60C}" srcId="{0C847F88-2F75-4373-8736-A9C3A2026EF1}" destId="{87A997AB-610F-4393-8DDB-7DC60B03AAB0}" srcOrd="4" destOrd="0" parTransId="{115945A8-7C17-4565-9D37-08DCC6A48D52}" sibTransId="{B6E14E2B-0142-4C0E-8296-8404F34F2210}"/>
    <dgm:cxn modelId="{85FE8A39-0A19-44AD-A978-FE5457FA47CA}" srcId="{0C847F88-2F75-4373-8736-A9C3A2026EF1}" destId="{6F3B828F-A596-44D7-9F77-91EA9417826D}" srcOrd="2" destOrd="0" parTransId="{473E97CF-D28C-432C-8C0C-449893A93DF5}" sibTransId="{BC0C67AF-55D0-445E-814A-0BA6F0119905}"/>
    <dgm:cxn modelId="{69D2C95C-E59F-4C62-8257-85E107FAD9D2}" type="presOf" srcId="{6F3B828F-A596-44D7-9F77-91EA9417826D}" destId="{C829CBEA-3EA1-42EE-B134-E29885CF1AC4}" srcOrd="0" destOrd="0" presId="urn:microsoft.com/office/officeart/2005/8/layout/chevron1"/>
    <dgm:cxn modelId="{64E4D776-8927-463B-95CA-56F77ACA6DA7}" type="presOf" srcId="{0C847F88-2F75-4373-8736-A9C3A2026EF1}" destId="{46FA1E80-5349-41E7-ACB4-565CC003EAF6}" srcOrd="0" destOrd="0" presId="urn:microsoft.com/office/officeart/2005/8/layout/chevron1"/>
    <dgm:cxn modelId="{D9BA279E-D728-432A-AAF4-2A6014F090F3}" type="presOf" srcId="{FB74BBF3-B165-4CE1-931F-843C2CB3C340}" destId="{47C6816D-FE1A-411A-B967-93A4F8DCC693}" srcOrd="0" destOrd="0" presId="urn:microsoft.com/office/officeart/2005/8/layout/chevron1"/>
    <dgm:cxn modelId="{0D38DAB1-DC29-4654-BF87-F7BBCB377C31}" srcId="{0C847F88-2F75-4373-8736-A9C3A2026EF1}" destId="{FB9256F6-D345-4A84-83B5-40500FC3183C}" srcOrd="1" destOrd="0" parTransId="{6EA1A4B7-6A9C-410A-A853-B61C389C308A}" sibTransId="{951131A7-8A5F-49C7-B814-0AD16750BA6D}"/>
    <dgm:cxn modelId="{927FB0C7-9394-4EDF-9992-A0F4AB1451C7}" srcId="{0C847F88-2F75-4373-8736-A9C3A2026EF1}" destId="{169252B6-7734-49D6-83AA-FF6EB2A0A651}" srcOrd="3" destOrd="0" parTransId="{91403C9B-ED2C-4C04-9B95-C1BE9696E343}" sibTransId="{C5A14DE1-3BBA-472E-A16C-9EC03707F97F}"/>
    <dgm:cxn modelId="{41A13AE9-7649-406C-8200-2851C2ECAED7}" type="presOf" srcId="{169252B6-7734-49D6-83AA-FF6EB2A0A651}" destId="{C072C4DC-1ABD-4D6B-8B3D-FB5A4D58DF07}" srcOrd="0" destOrd="0" presId="urn:microsoft.com/office/officeart/2005/8/layout/chevron1"/>
    <dgm:cxn modelId="{8471C3E9-1169-4B9F-AA15-9AA7453F8F2D}" type="presOf" srcId="{87A997AB-610F-4393-8DDB-7DC60B03AAB0}" destId="{AD299F44-85D9-410F-A7F3-1AB1C7033997}" srcOrd="0" destOrd="0" presId="urn:microsoft.com/office/officeart/2005/8/layout/chevron1"/>
    <dgm:cxn modelId="{4EC06DFB-5675-494C-AA93-A052E45B1D9D}" srcId="{0C847F88-2F75-4373-8736-A9C3A2026EF1}" destId="{FB74BBF3-B165-4CE1-931F-843C2CB3C340}" srcOrd="0" destOrd="0" parTransId="{D4AE1911-CD5A-4E66-853F-CBDE692407F3}" sibTransId="{936810CB-B781-49E9-A50B-96DF42550C00}"/>
    <dgm:cxn modelId="{F8DDB940-C4AE-4385-9052-1148BDBE5D4A}" type="presParOf" srcId="{46FA1E80-5349-41E7-ACB4-565CC003EAF6}" destId="{47C6816D-FE1A-411A-B967-93A4F8DCC693}" srcOrd="0" destOrd="0" presId="urn:microsoft.com/office/officeart/2005/8/layout/chevron1"/>
    <dgm:cxn modelId="{903E1DA7-D99E-4D41-A510-F415AB8E96AB}" type="presParOf" srcId="{46FA1E80-5349-41E7-ACB4-565CC003EAF6}" destId="{EAC4465E-8350-4FE1-87B8-2C8EAB27F307}" srcOrd="1" destOrd="0" presId="urn:microsoft.com/office/officeart/2005/8/layout/chevron1"/>
    <dgm:cxn modelId="{A6ABC4FA-EE9E-4B70-925C-12CFE39354C2}" type="presParOf" srcId="{46FA1E80-5349-41E7-ACB4-565CC003EAF6}" destId="{4644B1D5-CE6D-428A-8909-E7361950FFBB}" srcOrd="2" destOrd="0" presId="urn:microsoft.com/office/officeart/2005/8/layout/chevron1"/>
    <dgm:cxn modelId="{48C209AE-5084-49A1-A975-78D417AB909D}" type="presParOf" srcId="{46FA1E80-5349-41E7-ACB4-565CC003EAF6}" destId="{AD826656-A3FF-4038-A527-C948AB647AE5}" srcOrd="3" destOrd="0" presId="urn:microsoft.com/office/officeart/2005/8/layout/chevron1"/>
    <dgm:cxn modelId="{109D657B-4C97-4D37-9F3E-CB18EBF5B19D}" type="presParOf" srcId="{46FA1E80-5349-41E7-ACB4-565CC003EAF6}" destId="{C829CBEA-3EA1-42EE-B134-E29885CF1AC4}" srcOrd="4" destOrd="0" presId="urn:microsoft.com/office/officeart/2005/8/layout/chevron1"/>
    <dgm:cxn modelId="{89218741-78F2-4A0D-824B-807D1B0E71A6}" type="presParOf" srcId="{46FA1E80-5349-41E7-ACB4-565CC003EAF6}" destId="{8DB835C4-3B7B-4014-BBA7-C96E54782CF1}" srcOrd="5" destOrd="0" presId="urn:microsoft.com/office/officeart/2005/8/layout/chevron1"/>
    <dgm:cxn modelId="{75BEC1E7-67F9-4832-A01D-4BEE634F2028}" type="presParOf" srcId="{46FA1E80-5349-41E7-ACB4-565CC003EAF6}" destId="{C072C4DC-1ABD-4D6B-8B3D-FB5A4D58DF07}" srcOrd="6" destOrd="0" presId="urn:microsoft.com/office/officeart/2005/8/layout/chevron1"/>
    <dgm:cxn modelId="{5C2E1CEB-062F-42D2-B4E9-C62511C29443}" type="presParOf" srcId="{46FA1E80-5349-41E7-ACB4-565CC003EAF6}" destId="{B417A8AE-9E27-406C-98E5-9F65D6FB83E5}" srcOrd="7" destOrd="0" presId="urn:microsoft.com/office/officeart/2005/8/layout/chevron1"/>
    <dgm:cxn modelId="{574947C7-585A-4070-9B07-52E4DC812415}" type="presParOf" srcId="{46FA1E80-5349-41E7-ACB4-565CC003EAF6}" destId="{AD299F44-85D9-410F-A7F3-1AB1C7033997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0C847F88-2F75-4373-8736-A9C3A2026EF1}" type="doc">
      <dgm:prSet loTypeId="urn:microsoft.com/office/officeart/2005/8/layout/chevron1" loCatId="process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FB74BBF3-B165-4CE1-931F-843C2CB3C340}">
      <dgm:prSet phldrT="[Text]" custT="1"/>
      <dgm:spPr>
        <a:solidFill>
          <a:srgbClr val="0A79A7"/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64008" tIns="21336" rIns="21336" bIns="21336" numCol="1" spcCol="1270" anchor="ctr" anchorCtr="0"/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b="0" kern="1200" dirty="0">
              <a:solidFill>
                <a:prstClr val="white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Introduction</a:t>
          </a:r>
          <a:endParaRPr lang="en-US" sz="1600" b="0" kern="1200" dirty="0">
            <a:solidFill>
              <a:prstClr val="white"/>
            </a:solidFill>
            <a:latin typeface="Times New Roman" panose="02020603050405020304" pitchFamily="18" charset="0"/>
            <a:ea typeface="+mn-ea"/>
            <a:cs typeface="Times New Roman" panose="02020603050405020304" pitchFamily="18" charset="0"/>
          </a:endParaRPr>
        </a:p>
      </dgm:t>
    </dgm:pt>
    <dgm:pt modelId="{D4AE1911-CD5A-4E66-853F-CBDE692407F3}" type="parTrans" cxnId="{4EC06DFB-5675-494C-AA93-A052E45B1D9D}">
      <dgm:prSet/>
      <dgm:spPr/>
      <dgm:t>
        <a:bodyPr/>
        <a:lstStyle/>
        <a:p>
          <a:endParaRPr lang="en-US"/>
        </a:p>
      </dgm:t>
    </dgm:pt>
    <dgm:pt modelId="{936810CB-B781-49E9-A50B-96DF42550C00}" type="sibTrans" cxnId="{4EC06DFB-5675-494C-AA93-A052E45B1D9D}">
      <dgm:prSet/>
      <dgm:spPr/>
      <dgm:t>
        <a:bodyPr/>
        <a:lstStyle/>
        <a:p>
          <a:endParaRPr lang="en-US"/>
        </a:p>
      </dgm:t>
    </dgm:pt>
    <dgm:pt modelId="{FB9256F6-D345-4A84-83B5-40500FC3183C}">
      <dgm:prSet phldrT="[Text]" custT="1"/>
      <dgm:spPr>
        <a:solidFill>
          <a:srgbClr val="0A79A7"/>
        </a:solidFill>
      </dgm:spPr>
      <dgm:t>
        <a:bodyPr/>
        <a:lstStyle/>
        <a:p>
          <a:r>
            <a:rPr lang="fr-FR" sz="1600" b="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Contexte du projet</a:t>
          </a:r>
          <a:endParaRPr lang="en-US" sz="1600" b="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EA1A4B7-6A9C-410A-A853-B61C389C308A}" type="parTrans" cxnId="{0D38DAB1-DC29-4654-BF87-F7BBCB377C31}">
      <dgm:prSet/>
      <dgm:spPr/>
      <dgm:t>
        <a:bodyPr/>
        <a:lstStyle/>
        <a:p>
          <a:endParaRPr lang="en-US"/>
        </a:p>
      </dgm:t>
    </dgm:pt>
    <dgm:pt modelId="{951131A7-8A5F-49C7-B814-0AD16750BA6D}" type="sibTrans" cxnId="{0D38DAB1-DC29-4654-BF87-F7BBCB377C31}">
      <dgm:prSet/>
      <dgm:spPr/>
      <dgm:t>
        <a:bodyPr/>
        <a:lstStyle/>
        <a:p>
          <a:endParaRPr lang="en-US"/>
        </a:p>
      </dgm:t>
    </dgm:pt>
    <dgm:pt modelId="{6F3B828F-A596-44D7-9F77-91EA9417826D}">
      <dgm:prSet custT="1"/>
      <dgm:spPr>
        <a:solidFill>
          <a:srgbClr val="F47B44"/>
        </a:solidFill>
      </dgm:spPr>
      <dgm:t>
        <a:bodyPr/>
        <a:lstStyle/>
        <a:p>
          <a:r>
            <a:rPr lang="en-GB" sz="1600" noProof="0" dirty="0" err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Théorie</a:t>
          </a:r>
          <a:endParaRPr lang="fr-FR" sz="1600" noProof="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73E97CF-D28C-432C-8C0C-449893A93DF5}" type="parTrans" cxnId="{85FE8A39-0A19-44AD-A978-FE5457FA47CA}">
      <dgm:prSet/>
      <dgm:spPr/>
      <dgm:t>
        <a:bodyPr/>
        <a:lstStyle/>
        <a:p>
          <a:endParaRPr lang="en-US"/>
        </a:p>
      </dgm:t>
    </dgm:pt>
    <dgm:pt modelId="{BC0C67AF-55D0-445E-814A-0BA6F0119905}" type="sibTrans" cxnId="{85FE8A39-0A19-44AD-A978-FE5457FA47CA}">
      <dgm:prSet/>
      <dgm:spPr/>
      <dgm:t>
        <a:bodyPr/>
        <a:lstStyle/>
        <a:p>
          <a:endParaRPr lang="en-US"/>
        </a:p>
      </dgm:t>
    </dgm:pt>
    <dgm:pt modelId="{169252B6-7734-49D6-83AA-FF6EB2A0A651}">
      <dgm:prSet custT="1"/>
      <dgm:spPr>
        <a:solidFill>
          <a:srgbClr val="0A79A7"/>
        </a:solidFill>
      </dgm:spPr>
      <dgm:t>
        <a:bodyPr/>
        <a:lstStyle/>
        <a:p>
          <a:r>
            <a:rPr lang="fr-FR" sz="1600" b="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Réalisations</a:t>
          </a:r>
          <a:endParaRPr lang="en-US" sz="1600" b="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91403C9B-ED2C-4C04-9B95-C1BE9696E343}" type="parTrans" cxnId="{927FB0C7-9394-4EDF-9992-A0F4AB1451C7}">
      <dgm:prSet/>
      <dgm:spPr/>
      <dgm:t>
        <a:bodyPr/>
        <a:lstStyle/>
        <a:p>
          <a:endParaRPr lang="en-US"/>
        </a:p>
      </dgm:t>
    </dgm:pt>
    <dgm:pt modelId="{C5A14DE1-3BBA-472E-A16C-9EC03707F97F}" type="sibTrans" cxnId="{927FB0C7-9394-4EDF-9992-A0F4AB1451C7}">
      <dgm:prSet/>
      <dgm:spPr/>
      <dgm:t>
        <a:bodyPr/>
        <a:lstStyle/>
        <a:p>
          <a:endParaRPr lang="en-US"/>
        </a:p>
      </dgm:t>
    </dgm:pt>
    <dgm:pt modelId="{87A997AB-610F-4393-8DDB-7DC60B03AAB0}">
      <dgm:prSet phldrT="[Text]" custT="1"/>
      <dgm:spPr>
        <a:solidFill>
          <a:srgbClr val="0A79A7"/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64008" tIns="21336" rIns="21336" bIns="21336" numCol="1" spcCol="1270" anchor="ctr" anchorCtr="0"/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>
              <a:solidFill>
                <a:prstClr val="white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Conclusion et perspectives</a:t>
          </a:r>
          <a:endParaRPr lang="en-US" sz="1600" kern="1200" dirty="0">
            <a:solidFill>
              <a:prstClr val="white"/>
            </a:solidFill>
            <a:latin typeface="Times New Roman" panose="02020603050405020304" pitchFamily="18" charset="0"/>
            <a:ea typeface="+mn-ea"/>
            <a:cs typeface="Times New Roman" panose="02020603050405020304" pitchFamily="18" charset="0"/>
          </a:endParaRPr>
        </a:p>
      </dgm:t>
    </dgm:pt>
    <dgm:pt modelId="{115945A8-7C17-4565-9D37-08DCC6A48D52}" type="parTrans" cxnId="{F7EE0734-C13C-4FF9-9F79-0CAD0695D60C}">
      <dgm:prSet/>
      <dgm:spPr/>
      <dgm:t>
        <a:bodyPr/>
        <a:lstStyle/>
        <a:p>
          <a:endParaRPr lang="en-US"/>
        </a:p>
      </dgm:t>
    </dgm:pt>
    <dgm:pt modelId="{B6E14E2B-0142-4C0E-8296-8404F34F2210}" type="sibTrans" cxnId="{F7EE0734-C13C-4FF9-9F79-0CAD0695D60C}">
      <dgm:prSet/>
      <dgm:spPr/>
      <dgm:t>
        <a:bodyPr/>
        <a:lstStyle/>
        <a:p>
          <a:endParaRPr lang="en-US"/>
        </a:p>
      </dgm:t>
    </dgm:pt>
    <dgm:pt modelId="{46FA1E80-5349-41E7-ACB4-565CC003EAF6}" type="pres">
      <dgm:prSet presAssocID="{0C847F88-2F75-4373-8736-A9C3A2026EF1}" presName="Name0" presStyleCnt="0">
        <dgm:presLayoutVars>
          <dgm:dir/>
          <dgm:animLvl val="lvl"/>
          <dgm:resizeHandles val="exact"/>
        </dgm:presLayoutVars>
      </dgm:prSet>
      <dgm:spPr/>
    </dgm:pt>
    <dgm:pt modelId="{47C6816D-FE1A-411A-B967-93A4F8DCC693}" type="pres">
      <dgm:prSet presAssocID="{FB74BBF3-B165-4CE1-931F-843C2CB3C340}" presName="parTxOnly" presStyleLbl="node1" presStyleIdx="0" presStyleCnt="5" custScaleX="101654">
        <dgm:presLayoutVars>
          <dgm:chMax val="0"/>
          <dgm:chPref val="0"/>
          <dgm:bulletEnabled val="1"/>
        </dgm:presLayoutVars>
      </dgm:prSet>
      <dgm:spPr>
        <a:xfrm>
          <a:off x="4953" y="0"/>
          <a:ext cx="1816345" cy="693899"/>
        </a:xfrm>
        <a:prstGeom prst="chevron">
          <a:avLst/>
        </a:prstGeom>
      </dgm:spPr>
    </dgm:pt>
    <dgm:pt modelId="{EAC4465E-8350-4FE1-87B8-2C8EAB27F307}" type="pres">
      <dgm:prSet presAssocID="{936810CB-B781-49E9-A50B-96DF42550C00}" presName="parTxOnlySpace" presStyleCnt="0"/>
      <dgm:spPr/>
    </dgm:pt>
    <dgm:pt modelId="{4644B1D5-CE6D-428A-8909-E7361950FFBB}" type="pres">
      <dgm:prSet presAssocID="{FB9256F6-D345-4A84-83B5-40500FC3183C}" presName="parTxOnly" presStyleLbl="node1" presStyleIdx="1" presStyleCnt="5" custScaleX="101819" custLinFactNeighborY="1805">
        <dgm:presLayoutVars>
          <dgm:chMax val="0"/>
          <dgm:chPref val="0"/>
          <dgm:bulletEnabled val="1"/>
        </dgm:presLayoutVars>
      </dgm:prSet>
      <dgm:spPr/>
    </dgm:pt>
    <dgm:pt modelId="{AD826656-A3FF-4038-A527-C948AB647AE5}" type="pres">
      <dgm:prSet presAssocID="{951131A7-8A5F-49C7-B814-0AD16750BA6D}" presName="parTxOnlySpace" presStyleCnt="0"/>
      <dgm:spPr/>
    </dgm:pt>
    <dgm:pt modelId="{C829CBEA-3EA1-42EE-B134-E29885CF1AC4}" type="pres">
      <dgm:prSet presAssocID="{6F3B828F-A596-44D7-9F77-91EA9417826D}" presName="parTxOnly" presStyleLbl="node1" presStyleIdx="2" presStyleCnt="5" custScaleX="105040" custLinFactNeighborY="2272">
        <dgm:presLayoutVars>
          <dgm:chMax val="0"/>
          <dgm:chPref val="0"/>
          <dgm:bulletEnabled val="1"/>
        </dgm:presLayoutVars>
      </dgm:prSet>
      <dgm:spPr/>
    </dgm:pt>
    <dgm:pt modelId="{8DB835C4-3B7B-4014-BBA7-C96E54782CF1}" type="pres">
      <dgm:prSet presAssocID="{BC0C67AF-55D0-445E-814A-0BA6F0119905}" presName="parTxOnlySpace" presStyleCnt="0"/>
      <dgm:spPr/>
    </dgm:pt>
    <dgm:pt modelId="{C072C4DC-1ABD-4D6B-8B3D-FB5A4D58DF07}" type="pres">
      <dgm:prSet presAssocID="{169252B6-7734-49D6-83AA-FF6EB2A0A651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B417A8AE-9E27-406C-98E5-9F65D6FB83E5}" type="pres">
      <dgm:prSet presAssocID="{C5A14DE1-3BBA-472E-A16C-9EC03707F97F}" presName="parTxOnlySpace" presStyleCnt="0"/>
      <dgm:spPr/>
    </dgm:pt>
    <dgm:pt modelId="{AD299F44-85D9-410F-A7F3-1AB1C7033997}" type="pres">
      <dgm:prSet presAssocID="{87A997AB-610F-4393-8DDB-7DC60B03AAB0}" presName="parTxOnly" presStyleLbl="node1" presStyleIdx="4" presStyleCnt="5" custLinFactNeighborX="1257" custLinFactNeighborY="-240">
        <dgm:presLayoutVars>
          <dgm:chMax val="0"/>
          <dgm:chPref val="0"/>
          <dgm:bulletEnabled val="1"/>
        </dgm:presLayoutVars>
      </dgm:prSet>
      <dgm:spPr>
        <a:xfrm>
          <a:off x="10208371" y="0"/>
          <a:ext cx="1786792" cy="693899"/>
        </a:xfrm>
        <a:prstGeom prst="chevron">
          <a:avLst/>
        </a:prstGeom>
      </dgm:spPr>
    </dgm:pt>
  </dgm:ptLst>
  <dgm:cxnLst>
    <dgm:cxn modelId="{D8D51B18-DDEF-4A43-A26C-5EBF02EACDD5}" type="presOf" srcId="{FB9256F6-D345-4A84-83B5-40500FC3183C}" destId="{4644B1D5-CE6D-428A-8909-E7361950FFBB}" srcOrd="0" destOrd="0" presId="urn:microsoft.com/office/officeart/2005/8/layout/chevron1"/>
    <dgm:cxn modelId="{F7EE0734-C13C-4FF9-9F79-0CAD0695D60C}" srcId="{0C847F88-2F75-4373-8736-A9C3A2026EF1}" destId="{87A997AB-610F-4393-8DDB-7DC60B03AAB0}" srcOrd="4" destOrd="0" parTransId="{115945A8-7C17-4565-9D37-08DCC6A48D52}" sibTransId="{B6E14E2B-0142-4C0E-8296-8404F34F2210}"/>
    <dgm:cxn modelId="{85FE8A39-0A19-44AD-A978-FE5457FA47CA}" srcId="{0C847F88-2F75-4373-8736-A9C3A2026EF1}" destId="{6F3B828F-A596-44D7-9F77-91EA9417826D}" srcOrd="2" destOrd="0" parTransId="{473E97CF-D28C-432C-8C0C-449893A93DF5}" sibTransId="{BC0C67AF-55D0-445E-814A-0BA6F0119905}"/>
    <dgm:cxn modelId="{69D2C95C-E59F-4C62-8257-85E107FAD9D2}" type="presOf" srcId="{6F3B828F-A596-44D7-9F77-91EA9417826D}" destId="{C829CBEA-3EA1-42EE-B134-E29885CF1AC4}" srcOrd="0" destOrd="0" presId="urn:microsoft.com/office/officeart/2005/8/layout/chevron1"/>
    <dgm:cxn modelId="{64E4D776-8927-463B-95CA-56F77ACA6DA7}" type="presOf" srcId="{0C847F88-2F75-4373-8736-A9C3A2026EF1}" destId="{46FA1E80-5349-41E7-ACB4-565CC003EAF6}" srcOrd="0" destOrd="0" presId="urn:microsoft.com/office/officeart/2005/8/layout/chevron1"/>
    <dgm:cxn modelId="{D9BA279E-D728-432A-AAF4-2A6014F090F3}" type="presOf" srcId="{FB74BBF3-B165-4CE1-931F-843C2CB3C340}" destId="{47C6816D-FE1A-411A-B967-93A4F8DCC693}" srcOrd="0" destOrd="0" presId="urn:microsoft.com/office/officeart/2005/8/layout/chevron1"/>
    <dgm:cxn modelId="{0D38DAB1-DC29-4654-BF87-F7BBCB377C31}" srcId="{0C847F88-2F75-4373-8736-A9C3A2026EF1}" destId="{FB9256F6-D345-4A84-83B5-40500FC3183C}" srcOrd="1" destOrd="0" parTransId="{6EA1A4B7-6A9C-410A-A853-B61C389C308A}" sibTransId="{951131A7-8A5F-49C7-B814-0AD16750BA6D}"/>
    <dgm:cxn modelId="{927FB0C7-9394-4EDF-9992-A0F4AB1451C7}" srcId="{0C847F88-2F75-4373-8736-A9C3A2026EF1}" destId="{169252B6-7734-49D6-83AA-FF6EB2A0A651}" srcOrd="3" destOrd="0" parTransId="{91403C9B-ED2C-4C04-9B95-C1BE9696E343}" sibTransId="{C5A14DE1-3BBA-472E-A16C-9EC03707F97F}"/>
    <dgm:cxn modelId="{41A13AE9-7649-406C-8200-2851C2ECAED7}" type="presOf" srcId="{169252B6-7734-49D6-83AA-FF6EB2A0A651}" destId="{C072C4DC-1ABD-4D6B-8B3D-FB5A4D58DF07}" srcOrd="0" destOrd="0" presId="urn:microsoft.com/office/officeart/2005/8/layout/chevron1"/>
    <dgm:cxn modelId="{8471C3E9-1169-4B9F-AA15-9AA7453F8F2D}" type="presOf" srcId="{87A997AB-610F-4393-8DDB-7DC60B03AAB0}" destId="{AD299F44-85D9-410F-A7F3-1AB1C7033997}" srcOrd="0" destOrd="0" presId="urn:microsoft.com/office/officeart/2005/8/layout/chevron1"/>
    <dgm:cxn modelId="{4EC06DFB-5675-494C-AA93-A052E45B1D9D}" srcId="{0C847F88-2F75-4373-8736-A9C3A2026EF1}" destId="{FB74BBF3-B165-4CE1-931F-843C2CB3C340}" srcOrd="0" destOrd="0" parTransId="{D4AE1911-CD5A-4E66-853F-CBDE692407F3}" sibTransId="{936810CB-B781-49E9-A50B-96DF42550C00}"/>
    <dgm:cxn modelId="{F8DDB940-C4AE-4385-9052-1148BDBE5D4A}" type="presParOf" srcId="{46FA1E80-5349-41E7-ACB4-565CC003EAF6}" destId="{47C6816D-FE1A-411A-B967-93A4F8DCC693}" srcOrd="0" destOrd="0" presId="urn:microsoft.com/office/officeart/2005/8/layout/chevron1"/>
    <dgm:cxn modelId="{903E1DA7-D99E-4D41-A510-F415AB8E96AB}" type="presParOf" srcId="{46FA1E80-5349-41E7-ACB4-565CC003EAF6}" destId="{EAC4465E-8350-4FE1-87B8-2C8EAB27F307}" srcOrd="1" destOrd="0" presId="urn:microsoft.com/office/officeart/2005/8/layout/chevron1"/>
    <dgm:cxn modelId="{A6ABC4FA-EE9E-4B70-925C-12CFE39354C2}" type="presParOf" srcId="{46FA1E80-5349-41E7-ACB4-565CC003EAF6}" destId="{4644B1D5-CE6D-428A-8909-E7361950FFBB}" srcOrd="2" destOrd="0" presId="urn:microsoft.com/office/officeart/2005/8/layout/chevron1"/>
    <dgm:cxn modelId="{48C209AE-5084-49A1-A975-78D417AB909D}" type="presParOf" srcId="{46FA1E80-5349-41E7-ACB4-565CC003EAF6}" destId="{AD826656-A3FF-4038-A527-C948AB647AE5}" srcOrd="3" destOrd="0" presId="urn:microsoft.com/office/officeart/2005/8/layout/chevron1"/>
    <dgm:cxn modelId="{109D657B-4C97-4D37-9F3E-CB18EBF5B19D}" type="presParOf" srcId="{46FA1E80-5349-41E7-ACB4-565CC003EAF6}" destId="{C829CBEA-3EA1-42EE-B134-E29885CF1AC4}" srcOrd="4" destOrd="0" presId="urn:microsoft.com/office/officeart/2005/8/layout/chevron1"/>
    <dgm:cxn modelId="{89218741-78F2-4A0D-824B-807D1B0E71A6}" type="presParOf" srcId="{46FA1E80-5349-41E7-ACB4-565CC003EAF6}" destId="{8DB835C4-3B7B-4014-BBA7-C96E54782CF1}" srcOrd="5" destOrd="0" presId="urn:microsoft.com/office/officeart/2005/8/layout/chevron1"/>
    <dgm:cxn modelId="{75BEC1E7-67F9-4832-A01D-4BEE634F2028}" type="presParOf" srcId="{46FA1E80-5349-41E7-ACB4-565CC003EAF6}" destId="{C072C4DC-1ABD-4D6B-8B3D-FB5A4D58DF07}" srcOrd="6" destOrd="0" presId="urn:microsoft.com/office/officeart/2005/8/layout/chevron1"/>
    <dgm:cxn modelId="{5C2E1CEB-062F-42D2-B4E9-C62511C29443}" type="presParOf" srcId="{46FA1E80-5349-41E7-ACB4-565CC003EAF6}" destId="{B417A8AE-9E27-406C-98E5-9F65D6FB83E5}" srcOrd="7" destOrd="0" presId="urn:microsoft.com/office/officeart/2005/8/layout/chevron1"/>
    <dgm:cxn modelId="{574947C7-585A-4070-9B07-52E4DC812415}" type="presParOf" srcId="{46FA1E80-5349-41E7-ACB4-565CC003EAF6}" destId="{AD299F44-85D9-410F-A7F3-1AB1C7033997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0C847F88-2F75-4373-8736-A9C3A2026EF1}" type="doc">
      <dgm:prSet loTypeId="urn:microsoft.com/office/officeart/2005/8/layout/chevron1" loCatId="process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FB74BBF3-B165-4CE1-931F-843C2CB3C340}">
      <dgm:prSet phldrT="[Text]" custT="1"/>
      <dgm:spPr>
        <a:solidFill>
          <a:srgbClr val="0A79A7"/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64008" tIns="21336" rIns="21336" bIns="21336" numCol="1" spcCol="1270" anchor="ctr" anchorCtr="0"/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b="0" kern="1200" dirty="0">
              <a:solidFill>
                <a:prstClr val="white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Introduction</a:t>
          </a:r>
          <a:endParaRPr lang="en-US" sz="1600" b="0" kern="1200" dirty="0">
            <a:solidFill>
              <a:prstClr val="white"/>
            </a:solidFill>
            <a:latin typeface="Times New Roman" panose="02020603050405020304" pitchFamily="18" charset="0"/>
            <a:ea typeface="+mn-ea"/>
            <a:cs typeface="Times New Roman" panose="02020603050405020304" pitchFamily="18" charset="0"/>
          </a:endParaRPr>
        </a:p>
      </dgm:t>
    </dgm:pt>
    <dgm:pt modelId="{D4AE1911-CD5A-4E66-853F-CBDE692407F3}" type="parTrans" cxnId="{4EC06DFB-5675-494C-AA93-A052E45B1D9D}">
      <dgm:prSet/>
      <dgm:spPr/>
      <dgm:t>
        <a:bodyPr/>
        <a:lstStyle/>
        <a:p>
          <a:endParaRPr lang="en-US"/>
        </a:p>
      </dgm:t>
    </dgm:pt>
    <dgm:pt modelId="{936810CB-B781-49E9-A50B-96DF42550C00}" type="sibTrans" cxnId="{4EC06DFB-5675-494C-AA93-A052E45B1D9D}">
      <dgm:prSet/>
      <dgm:spPr/>
      <dgm:t>
        <a:bodyPr/>
        <a:lstStyle/>
        <a:p>
          <a:endParaRPr lang="en-US"/>
        </a:p>
      </dgm:t>
    </dgm:pt>
    <dgm:pt modelId="{FB9256F6-D345-4A84-83B5-40500FC3183C}">
      <dgm:prSet phldrT="[Text]" custT="1"/>
      <dgm:spPr>
        <a:solidFill>
          <a:srgbClr val="0A79A7"/>
        </a:solidFill>
      </dgm:spPr>
      <dgm:t>
        <a:bodyPr/>
        <a:lstStyle/>
        <a:p>
          <a:r>
            <a:rPr lang="fr-FR" sz="1600" b="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Contexte du projet</a:t>
          </a:r>
          <a:endParaRPr lang="en-US" sz="1600" b="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EA1A4B7-6A9C-410A-A853-B61C389C308A}" type="parTrans" cxnId="{0D38DAB1-DC29-4654-BF87-F7BBCB377C31}">
      <dgm:prSet/>
      <dgm:spPr/>
      <dgm:t>
        <a:bodyPr/>
        <a:lstStyle/>
        <a:p>
          <a:endParaRPr lang="en-US"/>
        </a:p>
      </dgm:t>
    </dgm:pt>
    <dgm:pt modelId="{951131A7-8A5F-49C7-B814-0AD16750BA6D}" type="sibTrans" cxnId="{0D38DAB1-DC29-4654-BF87-F7BBCB377C31}">
      <dgm:prSet/>
      <dgm:spPr/>
      <dgm:t>
        <a:bodyPr/>
        <a:lstStyle/>
        <a:p>
          <a:endParaRPr lang="en-US"/>
        </a:p>
      </dgm:t>
    </dgm:pt>
    <dgm:pt modelId="{6F3B828F-A596-44D7-9F77-91EA9417826D}">
      <dgm:prSet custT="1"/>
      <dgm:spPr>
        <a:solidFill>
          <a:srgbClr val="F47B44"/>
        </a:solidFill>
      </dgm:spPr>
      <dgm:t>
        <a:bodyPr/>
        <a:lstStyle/>
        <a:p>
          <a:r>
            <a:rPr lang="en-GB" sz="1600" noProof="0" dirty="0" err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Théorie</a:t>
          </a:r>
          <a:endParaRPr lang="fr-FR" sz="1600" noProof="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73E97CF-D28C-432C-8C0C-449893A93DF5}" type="parTrans" cxnId="{85FE8A39-0A19-44AD-A978-FE5457FA47CA}">
      <dgm:prSet/>
      <dgm:spPr/>
      <dgm:t>
        <a:bodyPr/>
        <a:lstStyle/>
        <a:p>
          <a:endParaRPr lang="en-US"/>
        </a:p>
      </dgm:t>
    </dgm:pt>
    <dgm:pt modelId="{BC0C67AF-55D0-445E-814A-0BA6F0119905}" type="sibTrans" cxnId="{85FE8A39-0A19-44AD-A978-FE5457FA47CA}">
      <dgm:prSet/>
      <dgm:spPr/>
      <dgm:t>
        <a:bodyPr/>
        <a:lstStyle/>
        <a:p>
          <a:endParaRPr lang="en-US"/>
        </a:p>
      </dgm:t>
    </dgm:pt>
    <dgm:pt modelId="{169252B6-7734-49D6-83AA-FF6EB2A0A651}">
      <dgm:prSet custT="1"/>
      <dgm:spPr>
        <a:solidFill>
          <a:srgbClr val="0A79A7"/>
        </a:solidFill>
      </dgm:spPr>
      <dgm:t>
        <a:bodyPr/>
        <a:lstStyle/>
        <a:p>
          <a:r>
            <a:rPr lang="fr-FR" sz="1600" b="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Réalisations</a:t>
          </a:r>
          <a:endParaRPr lang="en-US" sz="1600" b="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91403C9B-ED2C-4C04-9B95-C1BE9696E343}" type="parTrans" cxnId="{927FB0C7-9394-4EDF-9992-A0F4AB1451C7}">
      <dgm:prSet/>
      <dgm:spPr/>
      <dgm:t>
        <a:bodyPr/>
        <a:lstStyle/>
        <a:p>
          <a:endParaRPr lang="en-US"/>
        </a:p>
      </dgm:t>
    </dgm:pt>
    <dgm:pt modelId="{C5A14DE1-3BBA-472E-A16C-9EC03707F97F}" type="sibTrans" cxnId="{927FB0C7-9394-4EDF-9992-A0F4AB1451C7}">
      <dgm:prSet/>
      <dgm:spPr/>
      <dgm:t>
        <a:bodyPr/>
        <a:lstStyle/>
        <a:p>
          <a:endParaRPr lang="en-US"/>
        </a:p>
      </dgm:t>
    </dgm:pt>
    <dgm:pt modelId="{87A997AB-610F-4393-8DDB-7DC60B03AAB0}">
      <dgm:prSet phldrT="[Text]" custT="1"/>
      <dgm:spPr>
        <a:solidFill>
          <a:srgbClr val="0A79A7"/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64008" tIns="21336" rIns="21336" bIns="21336" numCol="1" spcCol="1270" anchor="ctr" anchorCtr="0"/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>
              <a:solidFill>
                <a:prstClr val="white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Conclusion et perspectives</a:t>
          </a:r>
          <a:endParaRPr lang="en-US" sz="1600" kern="1200" dirty="0">
            <a:solidFill>
              <a:prstClr val="white"/>
            </a:solidFill>
            <a:latin typeface="Times New Roman" panose="02020603050405020304" pitchFamily="18" charset="0"/>
            <a:ea typeface="+mn-ea"/>
            <a:cs typeface="Times New Roman" panose="02020603050405020304" pitchFamily="18" charset="0"/>
          </a:endParaRPr>
        </a:p>
      </dgm:t>
    </dgm:pt>
    <dgm:pt modelId="{115945A8-7C17-4565-9D37-08DCC6A48D52}" type="parTrans" cxnId="{F7EE0734-C13C-4FF9-9F79-0CAD0695D60C}">
      <dgm:prSet/>
      <dgm:spPr/>
      <dgm:t>
        <a:bodyPr/>
        <a:lstStyle/>
        <a:p>
          <a:endParaRPr lang="en-US"/>
        </a:p>
      </dgm:t>
    </dgm:pt>
    <dgm:pt modelId="{B6E14E2B-0142-4C0E-8296-8404F34F2210}" type="sibTrans" cxnId="{F7EE0734-C13C-4FF9-9F79-0CAD0695D60C}">
      <dgm:prSet/>
      <dgm:spPr/>
      <dgm:t>
        <a:bodyPr/>
        <a:lstStyle/>
        <a:p>
          <a:endParaRPr lang="en-US"/>
        </a:p>
      </dgm:t>
    </dgm:pt>
    <dgm:pt modelId="{46FA1E80-5349-41E7-ACB4-565CC003EAF6}" type="pres">
      <dgm:prSet presAssocID="{0C847F88-2F75-4373-8736-A9C3A2026EF1}" presName="Name0" presStyleCnt="0">
        <dgm:presLayoutVars>
          <dgm:dir/>
          <dgm:animLvl val="lvl"/>
          <dgm:resizeHandles val="exact"/>
        </dgm:presLayoutVars>
      </dgm:prSet>
      <dgm:spPr/>
    </dgm:pt>
    <dgm:pt modelId="{47C6816D-FE1A-411A-B967-93A4F8DCC693}" type="pres">
      <dgm:prSet presAssocID="{FB74BBF3-B165-4CE1-931F-843C2CB3C340}" presName="parTxOnly" presStyleLbl="node1" presStyleIdx="0" presStyleCnt="5" custScaleX="101654">
        <dgm:presLayoutVars>
          <dgm:chMax val="0"/>
          <dgm:chPref val="0"/>
          <dgm:bulletEnabled val="1"/>
        </dgm:presLayoutVars>
      </dgm:prSet>
      <dgm:spPr>
        <a:xfrm>
          <a:off x="4953" y="0"/>
          <a:ext cx="1816345" cy="693899"/>
        </a:xfrm>
        <a:prstGeom prst="chevron">
          <a:avLst/>
        </a:prstGeom>
      </dgm:spPr>
    </dgm:pt>
    <dgm:pt modelId="{EAC4465E-8350-4FE1-87B8-2C8EAB27F307}" type="pres">
      <dgm:prSet presAssocID="{936810CB-B781-49E9-A50B-96DF42550C00}" presName="parTxOnlySpace" presStyleCnt="0"/>
      <dgm:spPr/>
    </dgm:pt>
    <dgm:pt modelId="{4644B1D5-CE6D-428A-8909-E7361950FFBB}" type="pres">
      <dgm:prSet presAssocID="{FB9256F6-D345-4A84-83B5-40500FC3183C}" presName="parTxOnly" presStyleLbl="node1" presStyleIdx="1" presStyleCnt="5" custScaleX="101819" custLinFactNeighborY="1805">
        <dgm:presLayoutVars>
          <dgm:chMax val="0"/>
          <dgm:chPref val="0"/>
          <dgm:bulletEnabled val="1"/>
        </dgm:presLayoutVars>
      </dgm:prSet>
      <dgm:spPr/>
    </dgm:pt>
    <dgm:pt modelId="{AD826656-A3FF-4038-A527-C948AB647AE5}" type="pres">
      <dgm:prSet presAssocID="{951131A7-8A5F-49C7-B814-0AD16750BA6D}" presName="parTxOnlySpace" presStyleCnt="0"/>
      <dgm:spPr/>
    </dgm:pt>
    <dgm:pt modelId="{C829CBEA-3EA1-42EE-B134-E29885CF1AC4}" type="pres">
      <dgm:prSet presAssocID="{6F3B828F-A596-44D7-9F77-91EA9417826D}" presName="parTxOnly" presStyleLbl="node1" presStyleIdx="2" presStyleCnt="5" custScaleX="105040" custLinFactNeighborY="2272">
        <dgm:presLayoutVars>
          <dgm:chMax val="0"/>
          <dgm:chPref val="0"/>
          <dgm:bulletEnabled val="1"/>
        </dgm:presLayoutVars>
      </dgm:prSet>
      <dgm:spPr/>
    </dgm:pt>
    <dgm:pt modelId="{8DB835C4-3B7B-4014-BBA7-C96E54782CF1}" type="pres">
      <dgm:prSet presAssocID="{BC0C67AF-55D0-445E-814A-0BA6F0119905}" presName="parTxOnlySpace" presStyleCnt="0"/>
      <dgm:spPr/>
    </dgm:pt>
    <dgm:pt modelId="{C072C4DC-1ABD-4D6B-8B3D-FB5A4D58DF07}" type="pres">
      <dgm:prSet presAssocID="{169252B6-7734-49D6-83AA-FF6EB2A0A651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B417A8AE-9E27-406C-98E5-9F65D6FB83E5}" type="pres">
      <dgm:prSet presAssocID="{C5A14DE1-3BBA-472E-A16C-9EC03707F97F}" presName="parTxOnlySpace" presStyleCnt="0"/>
      <dgm:spPr/>
    </dgm:pt>
    <dgm:pt modelId="{AD299F44-85D9-410F-A7F3-1AB1C7033997}" type="pres">
      <dgm:prSet presAssocID="{87A997AB-610F-4393-8DDB-7DC60B03AAB0}" presName="parTxOnly" presStyleLbl="node1" presStyleIdx="4" presStyleCnt="5" custLinFactNeighborX="1257" custLinFactNeighborY="-240">
        <dgm:presLayoutVars>
          <dgm:chMax val="0"/>
          <dgm:chPref val="0"/>
          <dgm:bulletEnabled val="1"/>
        </dgm:presLayoutVars>
      </dgm:prSet>
      <dgm:spPr>
        <a:xfrm>
          <a:off x="10208371" y="0"/>
          <a:ext cx="1786792" cy="693899"/>
        </a:xfrm>
        <a:prstGeom prst="chevron">
          <a:avLst/>
        </a:prstGeom>
      </dgm:spPr>
    </dgm:pt>
  </dgm:ptLst>
  <dgm:cxnLst>
    <dgm:cxn modelId="{D8D51B18-DDEF-4A43-A26C-5EBF02EACDD5}" type="presOf" srcId="{FB9256F6-D345-4A84-83B5-40500FC3183C}" destId="{4644B1D5-CE6D-428A-8909-E7361950FFBB}" srcOrd="0" destOrd="0" presId="urn:microsoft.com/office/officeart/2005/8/layout/chevron1"/>
    <dgm:cxn modelId="{F7EE0734-C13C-4FF9-9F79-0CAD0695D60C}" srcId="{0C847F88-2F75-4373-8736-A9C3A2026EF1}" destId="{87A997AB-610F-4393-8DDB-7DC60B03AAB0}" srcOrd="4" destOrd="0" parTransId="{115945A8-7C17-4565-9D37-08DCC6A48D52}" sibTransId="{B6E14E2B-0142-4C0E-8296-8404F34F2210}"/>
    <dgm:cxn modelId="{85FE8A39-0A19-44AD-A978-FE5457FA47CA}" srcId="{0C847F88-2F75-4373-8736-A9C3A2026EF1}" destId="{6F3B828F-A596-44D7-9F77-91EA9417826D}" srcOrd="2" destOrd="0" parTransId="{473E97CF-D28C-432C-8C0C-449893A93DF5}" sibTransId="{BC0C67AF-55D0-445E-814A-0BA6F0119905}"/>
    <dgm:cxn modelId="{69D2C95C-E59F-4C62-8257-85E107FAD9D2}" type="presOf" srcId="{6F3B828F-A596-44D7-9F77-91EA9417826D}" destId="{C829CBEA-3EA1-42EE-B134-E29885CF1AC4}" srcOrd="0" destOrd="0" presId="urn:microsoft.com/office/officeart/2005/8/layout/chevron1"/>
    <dgm:cxn modelId="{64E4D776-8927-463B-95CA-56F77ACA6DA7}" type="presOf" srcId="{0C847F88-2F75-4373-8736-A9C3A2026EF1}" destId="{46FA1E80-5349-41E7-ACB4-565CC003EAF6}" srcOrd="0" destOrd="0" presId="urn:microsoft.com/office/officeart/2005/8/layout/chevron1"/>
    <dgm:cxn modelId="{D9BA279E-D728-432A-AAF4-2A6014F090F3}" type="presOf" srcId="{FB74BBF3-B165-4CE1-931F-843C2CB3C340}" destId="{47C6816D-FE1A-411A-B967-93A4F8DCC693}" srcOrd="0" destOrd="0" presId="urn:microsoft.com/office/officeart/2005/8/layout/chevron1"/>
    <dgm:cxn modelId="{0D38DAB1-DC29-4654-BF87-F7BBCB377C31}" srcId="{0C847F88-2F75-4373-8736-A9C3A2026EF1}" destId="{FB9256F6-D345-4A84-83B5-40500FC3183C}" srcOrd="1" destOrd="0" parTransId="{6EA1A4B7-6A9C-410A-A853-B61C389C308A}" sibTransId="{951131A7-8A5F-49C7-B814-0AD16750BA6D}"/>
    <dgm:cxn modelId="{927FB0C7-9394-4EDF-9992-A0F4AB1451C7}" srcId="{0C847F88-2F75-4373-8736-A9C3A2026EF1}" destId="{169252B6-7734-49D6-83AA-FF6EB2A0A651}" srcOrd="3" destOrd="0" parTransId="{91403C9B-ED2C-4C04-9B95-C1BE9696E343}" sibTransId="{C5A14DE1-3BBA-472E-A16C-9EC03707F97F}"/>
    <dgm:cxn modelId="{41A13AE9-7649-406C-8200-2851C2ECAED7}" type="presOf" srcId="{169252B6-7734-49D6-83AA-FF6EB2A0A651}" destId="{C072C4DC-1ABD-4D6B-8B3D-FB5A4D58DF07}" srcOrd="0" destOrd="0" presId="urn:microsoft.com/office/officeart/2005/8/layout/chevron1"/>
    <dgm:cxn modelId="{8471C3E9-1169-4B9F-AA15-9AA7453F8F2D}" type="presOf" srcId="{87A997AB-610F-4393-8DDB-7DC60B03AAB0}" destId="{AD299F44-85D9-410F-A7F3-1AB1C7033997}" srcOrd="0" destOrd="0" presId="urn:microsoft.com/office/officeart/2005/8/layout/chevron1"/>
    <dgm:cxn modelId="{4EC06DFB-5675-494C-AA93-A052E45B1D9D}" srcId="{0C847F88-2F75-4373-8736-A9C3A2026EF1}" destId="{FB74BBF3-B165-4CE1-931F-843C2CB3C340}" srcOrd="0" destOrd="0" parTransId="{D4AE1911-CD5A-4E66-853F-CBDE692407F3}" sibTransId="{936810CB-B781-49E9-A50B-96DF42550C00}"/>
    <dgm:cxn modelId="{F8DDB940-C4AE-4385-9052-1148BDBE5D4A}" type="presParOf" srcId="{46FA1E80-5349-41E7-ACB4-565CC003EAF6}" destId="{47C6816D-FE1A-411A-B967-93A4F8DCC693}" srcOrd="0" destOrd="0" presId="urn:microsoft.com/office/officeart/2005/8/layout/chevron1"/>
    <dgm:cxn modelId="{903E1DA7-D99E-4D41-A510-F415AB8E96AB}" type="presParOf" srcId="{46FA1E80-5349-41E7-ACB4-565CC003EAF6}" destId="{EAC4465E-8350-4FE1-87B8-2C8EAB27F307}" srcOrd="1" destOrd="0" presId="urn:microsoft.com/office/officeart/2005/8/layout/chevron1"/>
    <dgm:cxn modelId="{A6ABC4FA-EE9E-4B70-925C-12CFE39354C2}" type="presParOf" srcId="{46FA1E80-5349-41E7-ACB4-565CC003EAF6}" destId="{4644B1D5-CE6D-428A-8909-E7361950FFBB}" srcOrd="2" destOrd="0" presId="urn:microsoft.com/office/officeart/2005/8/layout/chevron1"/>
    <dgm:cxn modelId="{48C209AE-5084-49A1-A975-78D417AB909D}" type="presParOf" srcId="{46FA1E80-5349-41E7-ACB4-565CC003EAF6}" destId="{AD826656-A3FF-4038-A527-C948AB647AE5}" srcOrd="3" destOrd="0" presId="urn:microsoft.com/office/officeart/2005/8/layout/chevron1"/>
    <dgm:cxn modelId="{109D657B-4C97-4D37-9F3E-CB18EBF5B19D}" type="presParOf" srcId="{46FA1E80-5349-41E7-ACB4-565CC003EAF6}" destId="{C829CBEA-3EA1-42EE-B134-E29885CF1AC4}" srcOrd="4" destOrd="0" presId="urn:microsoft.com/office/officeart/2005/8/layout/chevron1"/>
    <dgm:cxn modelId="{89218741-78F2-4A0D-824B-807D1B0E71A6}" type="presParOf" srcId="{46FA1E80-5349-41E7-ACB4-565CC003EAF6}" destId="{8DB835C4-3B7B-4014-BBA7-C96E54782CF1}" srcOrd="5" destOrd="0" presId="urn:microsoft.com/office/officeart/2005/8/layout/chevron1"/>
    <dgm:cxn modelId="{75BEC1E7-67F9-4832-A01D-4BEE634F2028}" type="presParOf" srcId="{46FA1E80-5349-41E7-ACB4-565CC003EAF6}" destId="{C072C4DC-1ABD-4D6B-8B3D-FB5A4D58DF07}" srcOrd="6" destOrd="0" presId="urn:microsoft.com/office/officeart/2005/8/layout/chevron1"/>
    <dgm:cxn modelId="{5C2E1CEB-062F-42D2-B4E9-C62511C29443}" type="presParOf" srcId="{46FA1E80-5349-41E7-ACB4-565CC003EAF6}" destId="{B417A8AE-9E27-406C-98E5-9F65D6FB83E5}" srcOrd="7" destOrd="0" presId="urn:microsoft.com/office/officeart/2005/8/layout/chevron1"/>
    <dgm:cxn modelId="{574947C7-585A-4070-9B07-52E4DC812415}" type="presParOf" srcId="{46FA1E80-5349-41E7-ACB4-565CC003EAF6}" destId="{AD299F44-85D9-410F-A7F3-1AB1C7033997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0C847F88-2F75-4373-8736-A9C3A2026EF1}" type="doc">
      <dgm:prSet loTypeId="urn:microsoft.com/office/officeart/2005/8/layout/chevron1" loCatId="process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FB74BBF3-B165-4CE1-931F-843C2CB3C340}">
      <dgm:prSet phldrT="[Text]" custT="1"/>
      <dgm:spPr>
        <a:solidFill>
          <a:srgbClr val="0A79A7"/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64008" tIns="21336" rIns="21336" bIns="21336" numCol="1" spcCol="1270" anchor="ctr" anchorCtr="0"/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b="0" kern="1200" dirty="0">
              <a:solidFill>
                <a:prstClr val="white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Introduction</a:t>
          </a:r>
          <a:endParaRPr lang="en-US" sz="1600" b="0" kern="1200" dirty="0">
            <a:solidFill>
              <a:prstClr val="white"/>
            </a:solidFill>
            <a:latin typeface="Times New Roman" panose="02020603050405020304" pitchFamily="18" charset="0"/>
            <a:ea typeface="+mn-ea"/>
            <a:cs typeface="Times New Roman" panose="02020603050405020304" pitchFamily="18" charset="0"/>
          </a:endParaRPr>
        </a:p>
      </dgm:t>
    </dgm:pt>
    <dgm:pt modelId="{D4AE1911-CD5A-4E66-853F-CBDE692407F3}" type="parTrans" cxnId="{4EC06DFB-5675-494C-AA93-A052E45B1D9D}">
      <dgm:prSet/>
      <dgm:spPr/>
      <dgm:t>
        <a:bodyPr/>
        <a:lstStyle/>
        <a:p>
          <a:endParaRPr lang="en-US"/>
        </a:p>
      </dgm:t>
    </dgm:pt>
    <dgm:pt modelId="{936810CB-B781-49E9-A50B-96DF42550C00}" type="sibTrans" cxnId="{4EC06DFB-5675-494C-AA93-A052E45B1D9D}">
      <dgm:prSet/>
      <dgm:spPr/>
      <dgm:t>
        <a:bodyPr/>
        <a:lstStyle/>
        <a:p>
          <a:endParaRPr lang="en-US"/>
        </a:p>
      </dgm:t>
    </dgm:pt>
    <dgm:pt modelId="{FB9256F6-D345-4A84-83B5-40500FC3183C}">
      <dgm:prSet phldrT="[Text]" custT="1"/>
      <dgm:spPr>
        <a:solidFill>
          <a:srgbClr val="0A79A7"/>
        </a:solidFill>
      </dgm:spPr>
      <dgm:t>
        <a:bodyPr/>
        <a:lstStyle/>
        <a:p>
          <a:r>
            <a:rPr lang="fr-FR" sz="1600" b="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Contexte du projet</a:t>
          </a:r>
          <a:endParaRPr lang="en-US" sz="1600" b="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EA1A4B7-6A9C-410A-A853-B61C389C308A}" type="parTrans" cxnId="{0D38DAB1-DC29-4654-BF87-F7BBCB377C31}">
      <dgm:prSet/>
      <dgm:spPr/>
      <dgm:t>
        <a:bodyPr/>
        <a:lstStyle/>
        <a:p>
          <a:endParaRPr lang="en-US"/>
        </a:p>
      </dgm:t>
    </dgm:pt>
    <dgm:pt modelId="{951131A7-8A5F-49C7-B814-0AD16750BA6D}" type="sibTrans" cxnId="{0D38DAB1-DC29-4654-BF87-F7BBCB377C31}">
      <dgm:prSet/>
      <dgm:spPr/>
      <dgm:t>
        <a:bodyPr/>
        <a:lstStyle/>
        <a:p>
          <a:endParaRPr lang="en-US"/>
        </a:p>
      </dgm:t>
    </dgm:pt>
    <dgm:pt modelId="{6F3B828F-A596-44D7-9F77-91EA9417826D}">
      <dgm:prSet custT="1"/>
      <dgm:spPr>
        <a:solidFill>
          <a:srgbClr val="0A79A7"/>
        </a:solidFill>
      </dgm:spPr>
      <dgm:t>
        <a:bodyPr/>
        <a:lstStyle/>
        <a:p>
          <a:r>
            <a:rPr lang="en-GB" sz="1600" noProof="0" dirty="0" err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Théorie</a:t>
          </a:r>
          <a:endParaRPr lang="fr-FR" sz="1600" noProof="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73E97CF-D28C-432C-8C0C-449893A93DF5}" type="parTrans" cxnId="{85FE8A39-0A19-44AD-A978-FE5457FA47CA}">
      <dgm:prSet/>
      <dgm:spPr/>
      <dgm:t>
        <a:bodyPr/>
        <a:lstStyle/>
        <a:p>
          <a:endParaRPr lang="en-US"/>
        </a:p>
      </dgm:t>
    </dgm:pt>
    <dgm:pt modelId="{BC0C67AF-55D0-445E-814A-0BA6F0119905}" type="sibTrans" cxnId="{85FE8A39-0A19-44AD-A978-FE5457FA47CA}">
      <dgm:prSet/>
      <dgm:spPr/>
      <dgm:t>
        <a:bodyPr/>
        <a:lstStyle/>
        <a:p>
          <a:endParaRPr lang="en-US"/>
        </a:p>
      </dgm:t>
    </dgm:pt>
    <dgm:pt modelId="{169252B6-7734-49D6-83AA-FF6EB2A0A651}">
      <dgm:prSet custT="1"/>
      <dgm:spPr>
        <a:solidFill>
          <a:schemeClr val="accent2"/>
        </a:solidFill>
      </dgm:spPr>
      <dgm:t>
        <a:bodyPr/>
        <a:lstStyle/>
        <a:p>
          <a:r>
            <a:rPr lang="fr-FR" sz="1600" b="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Réalisations</a:t>
          </a:r>
          <a:endParaRPr lang="en-US" sz="1600" b="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91403C9B-ED2C-4C04-9B95-C1BE9696E343}" type="parTrans" cxnId="{927FB0C7-9394-4EDF-9992-A0F4AB1451C7}">
      <dgm:prSet/>
      <dgm:spPr/>
      <dgm:t>
        <a:bodyPr/>
        <a:lstStyle/>
        <a:p>
          <a:endParaRPr lang="en-US"/>
        </a:p>
      </dgm:t>
    </dgm:pt>
    <dgm:pt modelId="{C5A14DE1-3BBA-472E-A16C-9EC03707F97F}" type="sibTrans" cxnId="{927FB0C7-9394-4EDF-9992-A0F4AB1451C7}">
      <dgm:prSet/>
      <dgm:spPr/>
      <dgm:t>
        <a:bodyPr/>
        <a:lstStyle/>
        <a:p>
          <a:endParaRPr lang="en-US"/>
        </a:p>
      </dgm:t>
    </dgm:pt>
    <dgm:pt modelId="{87A997AB-610F-4393-8DDB-7DC60B03AAB0}">
      <dgm:prSet phldrT="[Text]" custT="1"/>
      <dgm:spPr>
        <a:solidFill>
          <a:srgbClr val="0A79A7"/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64008" tIns="21336" rIns="21336" bIns="21336" numCol="1" spcCol="1270" anchor="ctr" anchorCtr="0"/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>
              <a:solidFill>
                <a:prstClr val="white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Conclusion et perspectives</a:t>
          </a:r>
          <a:endParaRPr lang="en-US" sz="1600" kern="1200" dirty="0">
            <a:solidFill>
              <a:prstClr val="white"/>
            </a:solidFill>
            <a:latin typeface="Times New Roman" panose="02020603050405020304" pitchFamily="18" charset="0"/>
            <a:ea typeface="+mn-ea"/>
            <a:cs typeface="Times New Roman" panose="02020603050405020304" pitchFamily="18" charset="0"/>
          </a:endParaRPr>
        </a:p>
      </dgm:t>
    </dgm:pt>
    <dgm:pt modelId="{115945A8-7C17-4565-9D37-08DCC6A48D52}" type="parTrans" cxnId="{F7EE0734-C13C-4FF9-9F79-0CAD0695D60C}">
      <dgm:prSet/>
      <dgm:spPr/>
      <dgm:t>
        <a:bodyPr/>
        <a:lstStyle/>
        <a:p>
          <a:endParaRPr lang="en-US"/>
        </a:p>
      </dgm:t>
    </dgm:pt>
    <dgm:pt modelId="{B6E14E2B-0142-4C0E-8296-8404F34F2210}" type="sibTrans" cxnId="{F7EE0734-C13C-4FF9-9F79-0CAD0695D60C}">
      <dgm:prSet/>
      <dgm:spPr/>
      <dgm:t>
        <a:bodyPr/>
        <a:lstStyle/>
        <a:p>
          <a:endParaRPr lang="en-US"/>
        </a:p>
      </dgm:t>
    </dgm:pt>
    <dgm:pt modelId="{46FA1E80-5349-41E7-ACB4-565CC003EAF6}" type="pres">
      <dgm:prSet presAssocID="{0C847F88-2F75-4373-8736-A9C3A2026EF1}" presName="Name0" presStyleCnt="0">
        <dgm:presLayoutVars>
          <dgm:dir/>
          <dgm:animLvl val="lvl"/>
          <dgm:resizeHandles val="exact"/>
        </dgm:presLayoutVars>
      </dgm:prSet>
      <dgm:spPr/>
    </dgm:pt>
    <dgm:pt modelId="{47C6816D-FE1A-411A-B967-93A4F8DCC693}" type="pres">
      <dgm:prSet presAssocID="{FB74BBF3-B165-4CE1-931F-843C2CB3C340}" presName="parTxOnly" presStyleLbl="node1" presStyleIdx="0" presStyleCnt="5" custScaleX="101654">
        <dgm:presLayoutVars>
          <dgm:chMax val="0"/>
          <dgm:chPref val="0"/>
          <dgm:bulletEnabled val="1"/>
        </dgm:presLayoutVars>
      </dgm:prSet>
      <dgm:spPr>
        <a:xfrm>
          <a:off x="4953" y="0"/>
          <a:ext cx="1816345" cy="693899"/>
        </a:xfrm>
        <a:prstGeom prst="chevron">
          <a:avLst/>
        </a:prstGeom>
      </dgm:spPr>
    </dgm:pt>
    <dgm:pt modelId="{EAC4465E-8350-4FE1-87B8-2C8EAB27F307}" type="pres">
      <dgm:prSet presAssocID="{936810CB-B781-49E9-A50B-96DF42550C00}" presName="parTxOnlySpace" presStyleCnt="0"/>
      <dgm:spPr/>
    </dgm:pt>
    <dgm:pt modelId="{4644B1D5-CE6D-428A-8909-E7361950FFBB}" type="pres">
      <dgm:prSet presAssocID="{FB9256F6-D345-4A84-83B5-40500FC3183C}" presName="parTxOnly" presStyleLbl="node1" presStyleIdx="1" presStyleCnt="5" custScaleX="101819" custLinFactNeighborY="1805">
        <dgm:presLayoutVars>
          <dgm:chMax val="0"/>
          <dgm:chPref val="0"/>
          <dgm:bulletEnabled val="1"/>
        </dgm:presLayoutVars>
      </dgm:prSet>
      <dgm:spPr/>
    </dgm:pt>
    <dgm:pt modelId="{AD826656-A3FF-4038-A527-C948AB647AE5}" type="pres">
      <dgm:prSet presAssocID="{951131A7-8A5F-49C7-B814-0AD16750BA6D}" presName="parTxOnlySpace" presStyleCnt="0"/>
      <dgm:spPr/>
    </dgm:pt>
    <dgm:pt modelId="{C829CBEA-3EA1-42EE-B134-E29885CF1AC4}" type="pres">
      <dgm:prSet presAssocID="{6F3B828F-A596-44D7-9F77-91EA9417826D}" presName="parTxOnly" presStyleLbl="node1" presStyleIdx="2" presStyleCnt="5" custScaleX="105040" custLinFactNeighborY="2272">
        <dgm:presLayoutVars>
          <dgm:chMax val="0"/>
          <dgm:chPref val="0"/>
          <dgm:bulletEnabled val="1"/>
        </dgm:presLayoutVars>
      </dgm:prSet>
      <dgm:spPr/>
    </dgm:pt>
    <dgm:pt modelId="{8DB835C4-3B7B-4014-BBA7-C96E54782CF1}" type="pres">
      <dgm:prSet presAssocID="{BC0C67AF-55D0-445E-814A-0BA6F0119905}" presName="parTxOnlySpace" presStyleCnt="0"/>
      <dgm:spPr/>
    </dgm:pt>
    <dgm:pt modelId="{C072C4DC-1ABD-4D6B-8B3D-FB5A4D58DF07}" type="pres">
      <dgm:prSet presAssocID="{169252B6-7734-49D6-83AA-FF6EB2A0A651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B417A8AE-9E27-406C-98E5-9F65D6FB83E5}" type="pres">
      <dgm:prSet presAssocID="{C5A14DE1-3BBA-472E-A16C-9EC03707F97F}" presName="parTxOnlySpace" presStyleCnt="0"/>
      <dgm:spPr/>
    </dgm:pt>
    <dgm:pt modelId="{AD299F44-85D9-410F-A7F3-1AB1C7033997}" type="pres">
      <dgm:prSet presAssocID="{87A997AB-610F-4393-8DDB-7DC60B03AAB0}" presName="parTxOnly" presStyleLbl="node1" presStyleIdx="4" presStyleCnt="5" custLinFactNeighborX="1257" custLinFactNeighborY="-240">
        <dgm:presLayoutVars>
          <dgm:chMax val="0"/>
          <dgm:chPref val="0"/>
          <dgm:bulletEnabled val="1"/>
        </dgm:presLayoutVars>
      </dgm:prSet>
      <dgm:spPr>
        <a:xfrm>
          <a:off x="10208371" y="0"/>
          <a:ext cx="1786792" cy="693899"/>
        </a:xfrm>
        <a:prstGeom prst="chevron">
          <a:avLst/>
        </a:prstGeom>
      </dgm:spPr>
    </dgm:pt>
  </dgm:ptLst>
  <dgm:cxnLst>
    <dgm:cxn modelId="{D8D51B18-DDEF-4A43-A26C-5EBF02EACDD5}" type="presOf" srcId="{FB9256F6-D345-4A84-83B5-40500FC3183C}" destId="{4644B1D5-CE6D-428A-8909-E7361950FFBB}" srcOrd="0" destOrd="0" presId="urn:microsoft.com/office/officeart/2005/8/layout/chevron1"/>
    <dgm:cxn modelId="{F7EE0734-C13C-4FF9-9F79-0CAD0695D60C}" srcId="{0C847F88-2F75-4373-8736-A9C3A2026EF1}" destId="{87A997AB-610F-4393-8DDB-7DC60B03AAB0}" srcOrd="4" destOrd="0" parTransId="{115945A8-7C17-4565-9D37-08DCC6A48D52}" sibTransId="{B6E14E2B-0142-4C0E-8296-8404F34F2210}"/>
    <dgm:cxn modelId="{85FE8A39-0A19-44AD-A978-FE5457FA47CA}" srcId="{0C847F88-2F75-4373-8736-A9C3A2026EF1}" destId="{6F3B828F-A596-44D7-9F77-91EA9417826D}" srcOrd="2" destOrd="0" parTransId="{473E97CF-D28C-432C-8C0C-449893A93DF5}" sibTransId="{BC0C67AF-55D0-445E-814A-0BA6F0119905}"/>
    <dgm:cxn modelId="{69D2C95C-E59F-4C62-8257-85E107FAD9D2}" type="presOf" srcId="{6F3B828F-A596-44D7-9F77-91EA9417826D}" destId="{C829CBEA-3EA1-42EE-B134-E29885CF1AC4}" srcOrd="0" destOrd="0" presId="urn:microsoft.com/office/officeart/2005/8/layout/chevron1"/>
    <dgm:cxn modelId="{64E4D776-8927-463B-95CA-56F77ACA6DA7}" type="presOf" srcId="{0C847F88-2F75-4373-8736-A9C3A2026EF1}" destId="{46FA1E80-5349-41E7-ACB4-565CC003EAF6}" srcOrd="0" destOrd="0" presId="urn:microsoft.com/office/officeart/2005/8/layout/chevron1"/>
    <dgm:cxn modelId="{D9BA279E-D728-432A-AAF4-2A6014F090F3}" type="presOf" srcId="{FB74BBF3-B165-4CE1-931F-843C2CB3C340}" destId="{47C6816D-FE1A-411A-B967-93A4F8DCC693}" srcOrd="0" destOrd="0" presId="urn:microsoft.com/office/officeart/2005/8/layout/chevron1"/>
    <dgm:cxn modelId="{0D38DAB1-DC29-4654-BF87-F7BBCB377C31}" srcId="{0C847F88-2F75-4373-8736-A9C3A2026EF1}" destId="{FB9256F6-D345-4A84-83B5-40500FC3183C}" srcOrd="1" destOrd="0" parTransId="{6EA1A4B7-6A9C-410A-A853-B61C389C308A}" sibTransId="{951131A7-8A5F-49C7-B814-0AD16750BA6D}"/>
    <dgm:cxn modelId="{927FB0C7-9394-4EDF-9992-A0F4AB1451C7}" srcId="{0C847F88-2F75-4373-8736-A9C3A2026EF1}" destId="{169252B6-7734-49D6-83AA-FF6EB2A0A651}" srcOrd="3" destOrd="0" parTransId="{91403C9B-ED2C-4C04-9B95-C1BE9696E343}" sibTransId="{C5A14DE1-3BBA-472E-A16C-9EC03707F97F}"/>
    <dgm:cxn modelId="{41A13AE9-7649-406C-8200-2851C2ECAED7}" type="presOf" srcId="{169252B6-7734-49D6-83AA-FF6EB2A0A651}" destId="{C072C4DC-1ABD-4D6B-8B3D-FB5A4D58DF07}" srcOrd="0" destOrd="0" presId="urn:microsoft.com/office/officeart/2005/8/layout/chevron1"/>
    <dgm:cxn modelId="{8471C3E9-1169-4B9F-AA15-9AA7453F8F2D}" type="presOf" srcId="{87A997AB-610F-4393-8DDB-7DC60B03AAB0}" destId="{AD299F44-85D9-410F-A7F3-1AB1C7033997}" srcOrd="0" destOrd="0" presId="urn:microsoft.com/office/officeart/2005/8/layout/chevron1"/>
    <dgm:cxn modelId="{4EC06DFB-5675-494C-AA93-A052E45B1D9D}" srcId="{0C847F88-2F75-4373-8736-A9C3A2026EF1}" destId="{FB74BBF3-B165-4CE1-931F-843C2CB3C340}" srcOrd="0" destOrd="0" parTransId="{D4AE1911-CD5A-4E66-853F-CBDE692407F3}" sibTransId="{936810CB-B781-49E9-A50B-96DF42550C00}"/>
    <dgm:cxn modelId="{F8DDB940-C4AE-4385-9052-1148BDBE5D4A}" type="presParOf" srcId="{46FA1E80-5349-41E7-ACB4-565CC003EAF6}" destId="{47C6816D-FE1A-411A-B967-93A4F8DCC693}" srcOrd="0" destOrd="0" presId="urn:microsoft.com/office/officeart/2005/8/layout/chevron1"/>
    <dgm:cxn modelId="{903E1DA7-D99E-4D41-A510-F415AB8E96AB}" type="presParOf" srcId="{46FA1E80-5349-41E7-ACB4-565CC003EAF6}" destId="{EAC4465E-8350-4FE1-87B8-2C8EAB27F307}" srcOrd="1" destOrd="0" presId="urn:microsoft.com/office/officeart/2005/8/layout/chevron1"/>
    <dgm:cxn modelId="{A6ABC4FA-EE9E-4B70-925C-12CFE39354C2}" type="presParOf" srcId="{46FA1E80-5349-41E7-ACB4-565CC003EAF6}" destId="{4644B1D5-CE6D-428A-8909-E7361950FFBB}" srcOrd="2" destOrd="0" presId="urn:microsoft.com/office/officeart/2005/8/layout/chevron1"/>
    <dgm:cxn modelId="{48C209AE-5084-49A1-A975-78D417AB909D}" type="presParOf" srcId="{46FA1E80-5349-41E7-ACB4-565CC003EAF6}" destId="{AD826656-A3FF-4038-A527-C948AB647AE5}" srcOrd="3" destOrd="0" presId="urn:microsoft.com/office/officeart/2005/8/layout/chevron1"/>
    <dgm:cxn modelId="{109D657B-4C97-4D37-9F3E-CB18EBF5B19D}" type="presParOf" srcId="{46FA1E80-5349-41E7-ACB4-565CC003EAF6}" destId="{C829CBEA-3EA1-42EE-B134-E29885CF1AC4}" srcOrd="4" destOrd="0" presId="urn:microsoft.com/office/officeart/2005/8/layout/chevron1"/>
    <dgm:cxn modelId="{89218741-78F2-4A0D-824B-807D1B0E71A6}" type="presParOf" srcId="{46FA1E80-5349-41E7-ACB4-565CC003EAF6}" destId="{8DB835C4-3B7B-4014-BBA7-C96E54782CF1}" srcOrd="5" destOrd="0" presId="urn:microsoft.com/office/officeart/2005/8/layout/chevron1"/>
    <dgm:cxn modelId="{75BEC1E7-67F9-4832-A01D-4BEE634F2028}" type="presParOf" srcId="{46FA1E80-5349-41E7-ACB4-565CC003EAF6}" destId="{C072C4DC-1ABD-4D6B-8B3D-FB5A4D58DF07}" srcOrd="6" destOrd="0" presId="urn:microsoft.com/office/officeart/2005/8/layout/chevron1"/>
    <dgm:cxn modelId="{5C2E1CEB-062F-42D2-B4E9-C62511C29443}" type="presParOf" srcId="{46FA1E80-5349-41E7-ACB4-565CC003EAF6}" destId="{B417A8AE-9E27-406C-98E5-9F65D6FB83E5}" srcOrd="7" destOrd="0" presId="urn:microsoft.com/office/officeart/2005/8/layout/chevron1"/>
    <dgm:cxn modelId="{574947C7-585A-4070-9B07-52E4DC812415}" type="presParOf" srcId="{46FA1E80-5349-41E7-ACB4-565CC003EAF6}" destId="{AD299F44-85D9-410F-A7F3-1AB1C7033997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0C847F88-2F75-4373-8736-A9C3A2026EF1}" type="doc">
      <dgm:prSet loTypeId="urn:microsoft.com/office/officeart/2005/8/layout/chevron1" loCatId="process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FB74BBF3-B165-4CE1-931F-843C2CB3C340}">
      <dgm:prSet phldrT="[Text]" custT="1"/>
      <dgm:spPr>
        <a:solidFill>
          <a:srgbClr val="0A79A7"/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64008" tIns="21336" rIns="21336" bIns="21336" numCol="1" spcCol="1270" anchor="ctr" anchorCtr="0"/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b="0" kern="1200" dirty="0">
              <a:solidFill>
                <a:prstClr val="white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Introduction</a:t>
          </a:r>
          <a:endParaRPr lang="en-US" sz="1600" b="0" kern="1200" dirty="0">
            <a:solidFill>
              <a:prstClr val="white"/>
            </a:solidFill>
            <a:latin typeface="Times New Roman" panose="02020603050405020304" pitchFamily="18" charset="0"/>
            <a:ea typeface="+mn-ea"/>
            <a:cs typeface="Times New Roman" panose="02020603050405020304" pitchFamily="18" charset="0"/>
          </a:endParaRPr>
        </a:p>
      </dgm:t>
    </dgm:pt>
    <dgm:pt modelId="{D4AE1911-CD5A-4E66-853F-CBDE692407F3}" type="parTrans" cxnId="{4EC06DFB-5675-494C-AA93-A052E45B1D9D}">
      <dgm:prSet/>
      <dgm:spPr/>
      <dgm:t>
        <a:bodyPr/>
        <a:lstStyle/>
        <a:p>
          <a:endParaRPr lang="en-US"/>
        </a:p>
      </dgm:t>
    </dgm:pt>
    <dgm:pt modelId="{936810CB-B781-49E9-A50B-96DF42550C00}" type="sibTrans" cxnId="{4EC06DFB-5675-494C-AA93-A052E45B1D9D}">
      <dgm:prSet/>
      <dgm:spPr/>
      <dgm:t>
        <a:bodyPr/>
        <a:lstStyle/>
        <a:p>
          <a:endParaRPr lang="en-US"/>
        </a:p>
      </dgm:t>
    </dgm:pt>
    <dgm:pt modelId="{FB9256F6-D345-4A84-83B5-40500FC3183C}">
      <dgm:prSet phldrT="[Text]" custT="1"/>
      <dgm:spPr>
        <a:solidFill>
          <a:srgbClr val="0A79A7"/>
        </a:solidFill>
      </dgm:spPr>
      <dgm:t>
        <a:bodyPr/>
        <a:lstStyle/>
        <a:p>
          <a:r>
            <a:rPr lang="fr-FR" sz="1600" b="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Contexte du projet</a:t>
          </a:r>
          <a:endParaRPr lang="en-US" sz="1600" b="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EA1A4B7-6A9C-410A-A853-B61C389C308A}" type="parTrans" cxnId="{0D38DAB1-DC29-4654-BF87-F7BBCB377C31}">
      <dgm:prSet/>
      <dgm:spPr/>
      <dgm:t>
        <a:bodyPr/>
        <a:lstStyle/>
        <a:p>
          <a:endParaRPr lang="en-US"/>
        </a:p>
      </dgm:t>
    </dgm:pt>
    <dgm:pt modelId="{951131A7-8A5F-49C7-B814-0AD16750BA6D}" type="sibTrans" cxnId="{0D38DAB1-DC29-4654-BF87-F7BBCB377C31}">
      <dgm:prSet/>
      <dgm:spPr/>
      <dgm:t>
        <a:bodyPr/>
        <a:lstStyle/>
        <a:p>
          <a:endParaRPr lang="en-US"/>
        </a:p>
      </dgm:t>
    </dgm:pt>
    <dgm:pt modelId="{6F3B828F-A596-44D7-9F77-91EA9417826D}">
      <dgm:prSet custT="1"/>
      <dgm:spPr>
        <a:solidFill>
          <a:srgbClr val="0A79A7"/>
        </a:solidFill>
      </dgm:spPr>
      <dgm:t>
        <a:bodyPr/>
        <a:lstStyle/>
        <a:p>
          <a:r>
            <a:rPr lang="en-GB" sz="1600" noProof="0" dirty="0" err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Théorie</a:t>
          </a:r>
          <a:endParaRPr lang="fr-FR" sz="1600" noProof="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73E97CF-D28C-432C-8C0C-449893A93DF5}" type="parTrans" cxnId="{85FE8A39-0A19-44AD-A978-FE5457FA47CA}">
      <dgm:prSet/>
      <dgm:spPr/>
      <dgm:t>
        <a:bodyPr/>
        <a:lstStyle/>
        <a:p>
          <a:endParaRPr lang="en-US"/>
        </a:p>
      </dgm:t>
    </dgm:pt>
    <dgm:pt modelId="{BC0C67AF-55D0-445E-814A-0BA6F0119905}" type="sibTrans" cxnId="{85FE8A39-0A19-44AD-A978-FE5457FA47CA}">
      <dgm:prSet/>
      <dgm:spPr/>
      <dgm:t>
        <a:bodyPr/>
        <a:lstStyle/>
        <a:p>
          <a:endParaRPr lang="en-US"/>
        </a:p>
      </dgm:t>
    </dgm:pt>
    <dgm:pt modelId="{169252B6-7734-49D6-83AA-FF6EB2A0A651}">
      <dgm:prSet custT="1"/>
      <dgm:spPr>
        <a:solidFill>
          <a:schemeClr val="accent2"/>
        </a:solidFill>
      </dgm:spPr>
      <dgm:t>
        <a:bodyPr/>
        <a:lstStyle/>
        <a:p>
          <a:r>
            <a:rPr lang="fr-FR" sz="1600" b="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Réalisations</a:t>
          </a:r>
          <a:endParaRPr lang="en-US" sz="1600" b="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91403C9B-ED2C-4C04-9B95-C1BE9696E343}" type="parTrans" cxnId="{927FB0C7-9394-4EDF-9992-A0F4AB1451C7}">
      <dgm:prSet/>
      <dgm:spPr/>
      <dgm:t>
        <a:bodyPr/>
        <a:lstStyle/>
        <a:p>
          <a:endParaRPr lang="en-US"/>
        </a:p>
      </dgm:t>
    </dgm:pt>
    <dgm:pt modelId="{C5A14DE1-3BBA-472E-A16C-9EC03707F97F}" type="sibTrans" cxnId="{927FB0C7-9394-4EDF-9992-A0F4AB1451C7}">
      <dgm:prSet/>
      <dgm:spPr/>
      <dgm:t>
        <a:bodyPr/>
        <a:lstStyle/>
        <a:p>
          <a:endParaRPr lang="en-US"/>
        </a:p>
      </dgm:t>
    </dgm:pt>
    <dgm:pt modelId="{87A997AB-610F-4393-8DDB-7DC60B03AAB0}">
      <dgm:prSet phldrT="[Text]" custT="1"/>
      <dgm:spPr>
        <a:solidFill>
          <a:srgbClr val="0A79A7"/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64008" tIns="21336" rIns="21336" bIns="21336" numCol="1" spcCol="1270" anchor="ctr" anchorCtr="0"/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>
              <a:solidFill>
                <a:prstClr val="white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Conclusion et perspectives</a:t>
          </a:r>
          <a:endParaRPr lang="en-US" sz="1600" kern="1200" dirty="0">
            <a:solidFill>
              <a:prstClr val="white"/>
            </a:solidFill>
            <a:latin typeface="Times New Roman" panose="02020603050405020304" pitchFamily="18" charset="0"/>
            <a:ea typeface="+mn-ea"/>
            <a:cs typeface="Times New Roman" panose="02020603050405020304" pitchFamily="18" charset="0"/>
          </a:endParaRPr>
        </a:p>
      </dgm:t>
    </dgm:pt>
    <dgm:pt modelId="{115945A8-7C17-4565-9D37-08DCC6A48D52}" type="parTrans" cxnId="{F7EE0734-C13C-4FF9-9F79-0CAD0695D60C}">
      <dgm:prSet/>
      <dgm:spPr/>
      <dgm:t>
        <a:bodyPr/>
        <a:lstStyle/>
        <a:p>
          <a:endParaRPr lang="en-US"/>
        </a:p>
      </dgm:t>
    </dgm:pt>
    <dgm:pt modelId="{B6E14E2B-0142-4C0E-8296-8404F34F2210}" type="sibTrans" cxnId="{F7EE0734-C13C-4FF9-9F79-0CAD0695D60C}">
      <dgm:prSet/>
      <dgm:spPr/>
      <dgm:t>
        <a:bodyPr/>
        <a:lstStyle/>
        <a:p>
          <a:endParaRPr lang="en-US"/>
        </a:p>
      </dgm:t>
    </dgm:pt>
    <dgm:pt modelId="{46FA1E80-5349-41E7-ACB4-565CC003EAF6}" type="pres">
      <dgm:prSet presAssocID="{0C847F88-2F75-4373-8736-A9C3A2026EF1}" presName="Name0" presStyleCnt="0">
        <dgm:presLayoutVars>
          <dgm:dir/>
          <dgm:animLvl val="lvl"/>
          <dgm:resizeHandles val="exact"/>
        </dgm:presLayoutVars>
      </dgm:prSet>
      <dgm:spPr/>
    </dgm:pt>
    <dgm:pt modelId="{47C6816D-FE1A-411A-B967-93A4F8DCC693}" type="pres">
      <dgm:prSet presAssocID="{FB74BBF3-B165-4CE1-931F-843C2CB3C340}" presName="parTxOnly" presStyleLbl="node1" presStyleIdx="0" presStyleCnt="5" custScaleX="101654">
        <dgm:presLayoutVars>
          <dgm:chMax val="0"/>
          <dgm:chPref val="0"/>
          <dgm:bulletEnabled val="1"/>
        </dgm:presLayoutVars>
      </dgm:prSet>
      <dgm:spPr>
        <a:xfrm>
          <a:off x="4953" y="0"/>
          <a:ext cx="1816345" cy="693899"/>
        </a:xfrm>
        <a:prstGeom prst="chevron">
          <a:avLst/>
        </a:prstGeom>
      </dgm:spPr>
    </dgm:pt>
    <dgm:pt modelId="{EAC4465E-8350-4FE1-87B8-2C8EAB27F307}" type="pres">
      <dgm:prSet presAssocID="{936810CB-B781-49E9-A50B-96DF42550C00}" presName="parTxOnlySpace" presStyleCnt="0"/>
      <dgm:spPr/>
    </dgm:pt>
    <dgm:pt modelId="{4644B1D5-CE6D-428A-8909-E7361950FFBB}" type="pres">
      <dgm:prSet presAssocID="{FB9256F6-D345-4A84-83B5-40500FC3183C}" presName="parTxOnly" presStyleLbl="node1" presStyleIdx="1" presStyleCnt="5" custScaleX="101819" custLinFactNeighborY="1805">
        <dgm:presLayoutVars>
          <dgm:chMax val="0"/>
          <dgm:chPref val="0"/>
          <dgm:bulletEnabled val="1"/>
        </dgm:presLayoutVars>
      </dgm:prSet>
      <dgm:spPr/>
    </dgm:pt>
    <dgm:pt modelId="{AD826656-A3FF-4038-A527-C948AB647AE5}" type="pres">
      <dgm:prSet presAssocID="{951131A7-8A5F-49C7-B814-0AD16750BA6D}" presName="parTxOnlySpace" presStyleCnt="0"/>
      <dgm:spPr/>
    </dgm:pt>
    <dgm:pt modelId="{C829CBEA-3EA1-42EE-B134-E29885CF1AC4}" type="pres">
      <dgm:prSet presAssocID="{6F3B828F-A596-44D7-9F77-91EA9417826D}" presName="parTxOnly" presStyleLbl="node1" presStyleIdx="2" presStyleCnt="5" custScaleX="105040" custLinFactNeighborY="2272">
        <dgm:presLayoutVars>
          <dgm:chMax val="0"/>
          <dgm:chPref val="0"/>
          <dgm:bulletEnabled val="1"/>
        </dgm:presLayoutVars>
      </dgm:prSet>
      <dgm:spPr/>
    </dgm:pt>
    <dgm:pt modelId="{8DB835C4-3B7B-4014-BBA7-C96E54782CF1}" type="pres">
      <dgm:prSet presAssocID="{BC0C67AF-55D0-445E-814A-0BA6F0119905}" presName="parTxOnlySpace" presStyleCnt="0"/>
      <dgm:spPr/>
    </dgm:pt>
    <dgm:pt modelId="{C072C4DC-1ABD-4D6B-8B3D-FB5A4D58DF07}" type="pres">
      <dgm:prSet presAssocID="{169252B6-7734-49D6-83AA-FF6EB2A0A651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B417A8AE-9E27-406C-98E5-9F65D6FB83E5}" type="pres">
      <dgm:prSet presAssocID="{C5A14DE1-3BBA-472E-A16C-9EC03707F97F}" presName="parTxOnlySpace" presStyleCnt="0"/>
      <dgm:spPr/>
    </dgm:pt>
    <dgm:pt modelId="{AD299F44-85D9-410F-A7F3-1AB1C7033997}" type="pres">
      <dgm:prSet presAssocID="{87A997AB-610F-4393-8DDB-7DC60B03AAB0}" presName="parTxOnly" presStyleLbl="node1" presStyleIdx="4" presStyleCnt="5" custLinFactNeighborX="1257" custLinFactNeighborY="-240">
        <dgm:presLayoutVars>
          <dgm:chMax val="0"/>
          <dgm:chPref val="0"/>
          <dgm:bulletEnabled val="1"/>
        </dgm:presLayoutVars>
      </dgm:prSet>
      <dgm:spPr>
        <a:xfrm>
          <a:off x="10208371" y="0"/>
          <a:ext cx="1786792" cy="693899"/>
        </a:xfrm>
        <a:prstGeom prst="chevron">
          <a:avLst/>
        </a:prstGeom>
      </dgm:spPr>
    </dgm:pt>
  </dgm:ptLst>
  <dgm:cxnLst>
    <dgm:cxn modelId="{D8D51B18-DDEF-4A43-A26C-5EBF02EACDD5}" type="presOf" srcId="{FB9256F6-D345-4A84-83B5-40500FC3183C}" destId="{4644B1D5-CE6D-428A-8909-E7361950FFBB}" srcOrd="0" destOrd="0" presId="urn:microsoft.com/office/officeart/2005/8/layout/chevron1"/>
    <dgm:cxn modelId="{F7EE0734-C13C-4FF9-9F79-0CAD0695D60C}" srcId="{0C847F88-2F75-4373-8736-A9C3A2026EF1}" destId="{87A997AB-610F-4393-8DDB-7DC60B03AAB0}" srcOrd="4" destOrd="0" parTransId="{115945A8-7C17-4565-9D37-08DCC6A48D52}" sibTransId="{B6E14E2B-0142-4C0E-8296-8404F34F2210}"/>
    <dgm:cxn modelId="{85FE8A39-0A19-44AD-A978-FE5457FA47CA}" srcId="{0C847F88-2F75-4373-8736-A9C3A2026EF1}" destId="{6F3B828F-A596-44D7-9F77-91EA9417826D}" srcOrd="2" destOrd="0" parTransId="{473E97CF-D28C-432C-8C0C-449893A93DF5}" sibTransId="{BC0C67AF-55D0-445E-814A-0BA6F0119905}"/>
    <dgm:cxn modelId="{69D2C95C-E59F-4C62-8257-85E107FAD9D2}" type="presOf" srcId="{6F3B828F-A596-44D7-9F77-91EA9417826D}" destId="{C829CBEA-3EA1-42EE-B134-E29885CF1AC4}" srcOrd="0" destOrd="0" presId="urn:microsoft.com/office/officeart/2005/8/layout/chevron1"/>
    <dgm:cxn modelId="{64E4D776-8927-463B-95CA-56F77ACA6DA7}" type="presOf" srcId="{0C847F88-2F75-4373-8736-A9C3A2026EF1}" destId="{46FA1E80-5349-41E7-ACB4-565CC003EAF6}" srcOrd="0" destOrd="0" presId="urn:microsoft.com/office/officeart/2005/8/layout/chevron1"/>
    <dgm:cxn modelId="{D9BA279E-D728-432A-AAF4-2A6014F090F3}" type="presOf" srcId="{FB74BBF3-B165-4CE1-931F-843C2CB3C340}" destId="{47C6816D-FE1A-411A-B967-93A4F8DCC693}" srcOrd="0" destOrd="0" presId="urn:microsoft.com/office/officeart/2005/8/layout/chevron1"/>
    <dgm:cxn modelId="{0D38DAB1-DC29-4654-BF87-F7BBCB377C31}" srcId="{0C847F88-2F75-4373-8736-A9C3A2026EF1}" destId="{FB9256F6-D345-4A84-83B5-40500FC3183C}" srcOrd="1" destOrd="0" parTransId="{6EA1A4B7-6A9C-410A-A853-B61C389C308A}" sibTransId="{951131A7-8A5F-49C7-B814-0AD16750BA6D}"/>
    <dgm:cxn modelId="{927FB0C7-9394-4EDF-9992-A0F4AB1451C7}" srcId="{0C847F88-2F75-4373-8736-A9C3A2026EF1}" destId="{169252B6-7734-49D6-83AA-FF6EB2A0A651}" srcOrd="3" destOrd="0" parTransId="{91403C9B-ED2C-4C04-9B95-C1BE9696E343}" sibTransId="{C5A14DE1-3BBA-472E-A16C-9EC03707F97F}"/>
    <dgm:cxn modelId="{41A13AE9-7649-406C-8200-2851C2ECAED7}" type="presOf" srcId="{169252B6-7734-49D6-83AA-FF6EB2A0A651}" destId="{C072C4DC-1ABD-4D6B-8B3D-FB5A4D58DF07}" srcOrd="0" destOrd="0" presId="urn:microsoft.com/office/officeart/2005/8/layout/chevron1"/>
    <dgm:cxn modelId="{8471C3E9-1169-4B9F-AA15-9AA7453F8F2D}" type="presOf" srcId="{87A997AB-610F-4393-8DDB-7DC60B03AAB0}" destId="{AD299F44-85D9-410F-A7F3-1AB1C7033997}" srcOrd="0" destOrd="0" presId="urn:microsoft.com/office/officeart/2005/8/layout/chevron1"/>
    <dgm:cxn modelId="{4EC06DFB-5675-494C-AA93-A052E45B1D9D}" srcId="{0C847F88-2F75-4373-8736-A9C3A2026EF1}" destId="{FB74BBF3-B165-4CE1-931F-843C2CB3C340}" srcOrd="0" destOrd="0" parTransId="{D4AE1911-CD5A-4E66-853F-CBDE692407F3}" sibTransId="{936810CB-B781-49E9-A50B-96DF42550C00}"/>
    <dgm:cxn modelId="{F8DDB940-C4AE-4385-9052-1148BDBE5D4A}" type="presParOf" srcId="{46FA1E80-5349-41E7-ACB4-565CC003EAF6}" destId="{47C6816D-FE1A-411A-B967-93A4F8DCC693}" srcOrd="0" destOrd="0" presId="urn:microsoft.com/office/officeart/2005/8/layout/chevron1"/>
    <dgm:cxn modelId="{903E1DA7-D99E-4D41-A510-F415AB8E96AB}" type="presParOf" srcId="{46FA1E80-5349-41E7-ACB4-565CC003EAF6}" destId="{EAC4465E-8350-4FE1-87B8-2C8EAB27F307}" srcOrd="1" destOrd="0" presId="urn:microsoft.com/office/officeart/2005/8/layout/chevron1"/>
    <dgm:cxn modelId="{A6ABC4FA-EE9E-4B70-925C-12CFE39354C2}" type="presParOf" srcId="{46FA1E80-5349-41E7-ACB4-565CC003EAF6}" destId="{4644B1D5-CE6D-428A-8909-E7361950FFBB}" srcOrd="2" destOrd="0" presId="urn:microsoft.com/office/officeart/2005/8/layout/chevron1"/>
    <dgm:cxn modelId="{48C209AE-5084-49A1-A975-78D417AB909D}" type="presParOf" srcId="{46FA1E80-5349-41E7-ACB4-565CC003EAF6}" destId="{AD826656-A3FF-4038-A527-C948AB647AE5}" srcOrd="3" destOrd="0" presId="urn:microsoft.com/office/officeart/2005/8/layout/chevron1"/>
    <dgm:cxn modelId="{109D657B-4C97-4D37-9F3E-CB18EBF5B19D}" type="presParOf" srcId="{46FA1E80-5349-41E7-ACB4-565CC003EAF6}" destId="{C829CBEA-3EA1-42EE-B134-E29885CF1AC4}" srcOrd="4" destOrd="0" presId="urn:microsoft.com/office/officeart/2005/8/layout/chevron1"/>
    <dgm:cxn modelId="{89218741-78F2-4A0D-824B-807D1B0E71A6}" type="presParOf" srcId="{46FA1E80-5349-41E7-ACB4-565CC003EAF6}" destId="{8DB835C4-3B7B-4014-BBA7-C96E54782CF1}" srcOrd="5" destOrd="0" presId="urn:microsoft.com/office/officeart/2005/8/layout/chevron1"/>
    <dgm:cxn modelId="{75BEC1E7-67F9-4832-A01D-4BEE634F2028}" type="presParOf" srcId="{46FA1E80-5349-41E7-ACB4-565CC003EAF6}" destId="{C072C4DC-1ABD-4D6B-8B3D-FB5A4D58DF07}" srcOrd="6" destOrd="0" presId="urn:microsoft.com/office/officeart/2005/8/layout/chevron1"/>
    <dgm:cxn modelId="{5C2E1CEB-062F-42D2-B4E9-C62511C29443}" type="presParOf" srcId="{46FA1E80-5349-41E7-ACB4-565CC003EAF6}" destId="{B417A8AE-9E27-406C-98E5-9F65D6FB83E5}" srcOrd="7" destOrd="0" presId="urn:microsoft.com/office/officeart/2005/8/layout/chevron1"/>
    <dgm:cxn modelId="{574947C7-585A-4070-9B07-52E4DC812415}" type="presParOf" srcId="{46FA1E80-5349-41E7-ACB4-565CC003EAF6}" destId="{AD299F44-85D9-410F-A7F3-1AB1C7033997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7C6816D-FE1A-411A-B967-93A4F8DCC693}">
      <dsp:nvSpPr>
        <dsp:cNvPr id="0" name=""/>
        <dsp:cNvSpPr/>
      </dsp:nvSpPr>
      <dsp:spPr>
        <a:xfrm>
          <a:off x="3177" y="0"/>
          <a:ext cx="2596481" cy="693899"/>
        </a:xfrm>
        <a:prstGeom prst="chevron">
          <a:avLst/>
        </a:prstGeom>
        <a:solidFill>
          <a:srgbClr val="0A79A7"/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b="0" kern="1200" dirty="0">
              <a:solidFill>
                <a:prstClr val="white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Introduction</a:t>
          </a:r>
          <a:endParaRPr lang="en-US" sz="1600" b="0" kern="1200" dirty="0">
            <a:solidFill>
              <a:prstClr val="white"/>
            </a:solidFill>
            <a:latin typeface="Times New Roman" panose="02020603050405020304" pitchFamily="18" charset="0"/>
            <a:ea typeface="+mn-ea"/>
            <a:cs typeface="Times New Roman" panose="02020603050405020304" pitchFamily="18" charset="0"/>
          </a:endParaRPr>
        </a:p>
      </dsp:txBody>
      <dsp:txXfrm>
        <a:off x="350127" y="0"/>
        <a:ext cx="1902582" cy="693899"/>
      </dsp:txXfrm>
    </dsp:sp>
    <dsp:sp modelId="{4644B1D5-CE6D-428A-8909-E7361950FFBB}">
      <dsp:nvSpPr>
        <dsp:cNvPr id="0" name=""/>
        <dsp:cNvSpPr/>
      </dsp:nvSpPr>
      <dsp:spPr>
        <a:xfrm>
          <a:off x="2344234" y="0"/>
          <a:ext cx="2600695" cy="693899"/>
        </a:xfrm>
        <a:prstGeom prst="chevron">
          <a:avLst/>
        </a:prstGeom>
        <a:solidFill>
          <a:srgbClr val="F47B4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b="0" kern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Contexte du projet</a:t>
          </a:r>
          <a:endParaRPr lang="en-US" sz="1600" b="0" kern="12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691184" y="0"/>
        <a:ext cx="1906796" cy="693899"/>
      </dsp:txXfrm>
    </dsp:sp>
    <dsp:sp modelId="{8B15C7B9-3663-4AB0-8BDA-C6B05036899A}">
      <dsp:nvSpPr>
        <dsp:cNvPr id="0" name=""/>
        <dsp:cNvSpPr/>
      </dsp:nvSpPr>
      <dsp:spPr>
        <a:xfrm>
          <a:off x="4689507" y="0"/>
          <a:ext cx="2707564" cy="693899"/>
        </a:xfrm>
        <a:prstGeom prst="chevron">
          <a:avLst/>
        </a:prstGeom>
        <a:solidFill>
          <a:srgbClr val="0A79A7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0" kern="1200" noProof="0" dirty="0" err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Théorie</a:t>
          </a:r>
          <a:endParaRPr lang="en-US" sz="1600" b="0" kern="12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036457" y="0"/>
        <a:ext cx="2013665" cy="693899"/>
      </dsp:txXfrm>
    </dsp:sp>
    <dsp:sp modelId="{C072C4DC-1ABD-4D6B-8B3D-FB5A4D58DF07}">
      <dsp:nvSpPr>
        <dsp:cNvPr id="0" name=""/>
        <dsp:cNvSpPr/>
      </dsp:nvSpPr>
      <dsp:spPr>
        <a:xfrm>
          <a:off x="7141648" y="0"/>
          <a:ext cx="2554234" cy="693899"/>
        </a:xfrm>
        <a:prstGeom prst="chevron">
          <a:avLst/>
        </a:prstGeom>
        <a:solidFill>
          <a:srgbClr val="0A79A7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b="0" kern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Réalisations</a:t>
          </a:r>
          <a:endParaRPr lang="en-US" sz="1600" b="0" kern="12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7488598" y="0"/>
        <a:ext cx="1860335" cy="693899"/>
      </dsp:txXfrm>
    </dsp:sp>
    <dsp:sp modelId="{AD299F44-85D9-410F-A7F3-1AB1C7033997}">
      <dsp:nvSpPr>
        <dsp:cNvPr id="0" name=""/>
        <dsp:cNvSpPr/>
      </dsp:nvSpPr>
      <dsp:spPr>
        <a:xfrm>
          <a:off x="9443636" y="0"/>
          <a:ext cx="2554234" cy="693899"/>
        </a:xfrm>
        <a:prstGeom prst="chevron">
          <a:avLst/>
        </a:prstGeom>
        <a:solidFill>
          <a:srgbClr val="0A79A7"/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>
              <a:solidFill>
                <a:prstClr val="white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Conclusion et perspectives</a:t>
          </a:r>
          <a:endParaRPr lang="en-US" sz="1600" kern="1200" dirty="0">
            <a:solidFill>
              <a:prstClr val="white"/>
            </a:solidFill>
            <a:latin typeface="Times New Roman" panose="02020603050405020304" pitchFamily="18" charset="0"/>
            <a:ea typeface="+mn-ea"/>
            <a:cs typeface="Times New Roman" panose="02020603050405020304" pitchFamily="18" charset="0"/>
          </a:endParaRPr>
        </a:p>
      </dsp:txBody>
      <dsp:txXfrm>
        <a:off x="9790586" y="0"/>
        <a:ext cx="1860335" cy="693899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7C6816D-FE1A-411A-B967-93A4F8DCC693}">
      <dsp:nvSpPr>
        <dsp:cNvPr id="0" name=""/>
        <dsp:cNvSpPr/>
      </dsp:nvSpPr>
      <dsp:spPr>
        <a:xfrm>
          <a:off x="1752" y="0"/>
          <a:ext cx="2602436" cy="693899"/>
        </a:xfrm>
        <a:prstGeom prst="chevron">
          <a:avLst/>
        </a:prstGeom>
        <a:solidFill>
          <a:srgbClr val="0A79A7"/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b="0" kern="1200" dirty="0">
              <a:solidFill>
                <a:prstClr val="white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Introduction</a:t>
          </a:r>
          <a:endParaRPr lang="en-US" sz="1600" b="0" kern="1200" dirty="0">
            <a:solidFill>
              <a:prstClr val="white"/>
            </a:solidFill>
            <a:latin typeface="Times New Roman" panose="02020603050405020304" pitchFamily="18" charset="0"/>
            <a:ea typeface="+mn-ea"/>
            <a:cs typeface="Times New Roman" panose="02020603050405020304" pitchFamily="18" charset="0"/>
          </a:endParaRPr>
        </a:p>
      </dsp:txBody>
      <dsp:txXfrm>
        <a:off x="348702" y="0"/>
        <a:ext cx="1908537" cy="693899"/>
      </dsp:txXfrm>
    </dsp:sp>
    <dsp:sp modelId="{4644B1D5-CE6D-428A-8909-E7361950FFBB}">
      <dsp:nvSpPr>
        <dsp:cNvPr id="0" name=""/>
        <dsp:cNvSpPr/>
      </dsp:nvSpPr>
      <dsp:spPr>
        <a:xfrm>
          <a:off x="2348179" y="0"/>
          <a:ext cx="2606660" cy="693899"/>
        </a:xfrm>
        <a:prstGeom prst="chevron">
          <a:avLst/>
        </a:prstGeom>
        <a:solidFill>
          <a:srgbClr val="0A79A7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b="0" kern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Contexte du projet</a:t>
          </a:r>
          <a:endParaRPr lang="en-US" sz="1600" b="0" kern="12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695129" y="0"/>
        <a:ext cx="1912761" cy="693899"/>
      </dsp:txXfrm>
    </dsp:sp>
    <dsp:sp modelId="{C829CBEA-3EA1-42EE-B134-E29885CF1AC4}">
      <dsp:nvSpPr>
        <dsp:cNvPr id="0" name=""/>
        <dsp:cNvSpPr/>
      </dsp:nvSpPr>
      <dsp:spPr>
        <a:xfrm>
          <a:off x="4698830" y="0"/>
          <a:ext cx="2689121" cy="693899"/>
        </a:xfrm>
        <a:prstGeom prst="chevron">
          <a:avLst/>
        </a:prstGeom>
        <a:solidFill>
          <a:srgbClr val="0A79A7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noProof="0" dirty="0" err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Théorie</a:t>
          </a:r>
          <a:endParaRPr lang="fr-FR" sz="1600" kern="1200" noProof="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045780" y="0"/>
        <a:ext cx="1995222" cy="693899"/>
      </dsp:txXfrm>
    </dsp:sp>
    <dsp:sp modelId="{C072C4DC-1ABD-4D6B-8B3D-FB5A4D58DF07}">
      <dsp:nvSpPr>
        <dsp:cNvPr id="0" name=""/>
        <dsp:cNvSpPr/>
      </dsp:nvSpPr>
      <dsp:spPr>
        <a:xfrm>
          <a:off x="7131942" y="0"/>
          <a:ext cx="2560092" cy="693899"/>
        </a:xfrm>
        <a:prstGeom prst="chevron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b="0" kern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Réalisations</a:t>
          </a:r>
          <a:endParaRPr lang="en-US" sz="1600" b="0" kern="12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7478892" y="0"/>
        <a:ext cx="1866193" cy="693899"/>
      </dsp:txXfrm>
    </dsp:sp>
    <dsp:sp modelId="{AD299F44-85D9-410F-A7F3-1AB1C7033997}">
      <dsp:nvSpPr>
        <dsp:cNvPr id="0" name=""/>
        <dsp:cNvSpPr/>
      </dsp:nvSpPr>
      <dsp:spPr>
        <a:xfrm>
          <a:off x="9437778" y="0"/>
          <a:ext cx="2560092" cy="693899"/>
        </a:xfrm>
        <a:prstGeom prst="chevron">
          <a:avLst/>
        </a:prstGeom>
        <a:solidFill>
          <a:srgbClr val="0A79A7"/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>
              <a:solidFill>
                <a:prstClr val="white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Conclusion et perspectives</a:t>
          </a:r>
          <a:endParaRPr lang="en-US" sz="1600" kern="1200" dirty="0">
            <a:solidFill>
              <a:prstClr val="white"/>
            </a:solidFill>
            <a:latin typeface="Times New Roman" panose="02020603050405020304" pitchFamily="18" charset="0"/>
            <a:ea typeface="+mn-ea"/>
            <a:cs typeface="Times New Roman" panose="02020603050405020304" pitchFamily="18" charset="0"/>
          </a:endParaRPr>
        </a:p>
      </dsp:txBody>
      <dsp:txXfrm>
        <a:off x="9784728" y="0"/>
        <a:ext cx="1866193" cy="693899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7C6816D-FE1A-411A-B967-93A4F8DCC693}">
      <dsp:nvSpPr>
        <dsp:cNvPr id="0" name=""/>
        <dsp:cNvSpPr/>
      </dsp:nvSpPr>
      <dsp:spPr>
        <a:xfrm>
          <a:off x="1752" y="0"/>
          <a:ext cx="2602436" cy="693899"/>
        </a:xfrm>
        <a:prstGeom prst="chevron">
          <a:avLst/>
        </a:prstGeom>
        <a:solidFill>
          <a:srgbClr val="0A79A7"/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b="0" kern="1200" dirty="0">
              <a:solidFill>
                <a:prstClr val="white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Introduction</a:t>
          </a:r>
          <a:endParaRPr lang="en-US" sz="1600" b="0" kern="1200" dirty="0">
            <a:solidFill>
              <a:prstClr val="white"/>
            </a:solidFill>
            <a:latin typeface="Times New Roman" panose="02020603050405020304" pitchFamily="18" charset="0"/>
            <a:ea typeface="+mn-ea"/>
            <a:cs typeface="Times New Roman" panose="02020603050405020304" pitchFamily="18" charset="0"/>
          </a:endParaRPr>
        </a:p>
      </dsp:txBody>
      <dsp:txXfrm>
        <a:off x="348702" y="0"/>
        <a:ext cx="1908537" cy="693899"/>
      </dsp:txXfrm>
    </dsp:sp>
    <dsp:sp modelId="{4644B1D5-CE6D-428A-8909-E7361950FFBB}">
      <dsp:nvSpPr>
        <dsp:cNvPr id="0" name=""/>
        <dsp:cNvSpPr/>
      </dsp:nvSpPr>
      <dsp:spPr>
        <a:xfrm>
          <a:off x="2348179" y="0"/>
          <a:ext cx="2606660" cy="693899"/>
        </a:xfrm>
        <a:prstGeom prst="chevron">
          <a:avLst/>
        </a:prstGeom>
        <a:solidFill>
          <a:srgbClr val="0A79A7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b="0" kern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Contexte du projet</a:t>
          </a:r>
          <a:endParaRPr lang="en-US" sz="1600" b="0" kern="12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695129" y="0"/>
        <a:ext cx="1912761" cy="693899"/>
      </dsp:txXfrm>
    </dsp:sp>
    <dsp:sp modelId="{C829CBEA-3EA1-42EE-B134-E29885CF1AC4}">
      <dsp:nvSpPr>
        <dsp:cNvPr id="0" name=""/>
        <dsp:cNvSpPr/>
      </dsp:nvSpPr>
      <dsp:spPr>
        <a:xfrm>
          <a:off x="4698830" y="0"/>
          <a:ext cx="2689121" cy="693899"/>
        </a:xfrm>
        <a:prstGeom prst="chevron">
          <a:avLst/>
        </a:prstGeom>
        <a:solidFill>
          <a:srgbClr val="0A79A7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noProof="0" dirty="0" err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Théorie</a:t>
          </a:r>
          <a:endParaRPr lang="fr-FR" sz="1600" kern="1200" noProof="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045780" y="0"/>
        <a:ext cx="1995222" cy="693899"/>
      </dsp:txXfrm>
    </dsp:sp>
    <dsp:sp modelId="{C072C4DC-1ABD-4D6B-8B3D-FB5A4D58DF07}">
      <dsp:nvSpPr>
        <dsp:cNvPr id="0" name=""/>
        <dsp:cNvSpPr/>
      </dsp:nvSpPr>
      <dsp:spPr>
        <a:xfrm>
          <a:off x="7131942" y="0"/>
          <a:ext cx="2560092" cy="693899"/>
        </a:xfrm>
        <a:prstGeom prst="chevron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b="0" kern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Réalisations</a:t>
          </a:r>
          <a:endParaRPr lang="en-US" sz="1600" b="0" kern="12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7478892" y="0"/>
        <a:ext cx="1866193" cy="693899"/>
      </dsp:txXfrm>
    </dsp:sp>
    <dsp:sp modelId="{AD299F44-85D9-410F-A7F3-1AB1C7033997}">
      <dsp:nvSpPr>
        <dsp:cNvPr id="0" name=""/>
        <dsp:cNvSpPr/>
      </dsp:nvSpPr>
      <dsp:spPr>
        <a:xfrm>
          <a:off x="9437778" y="0"/>
          <a:ext cx="2560092" cy="693899"/>
        </a:xfrm>
        <a:prstGeom prst="chevron">
          <a:avLst/>
        </a:prstGeom>
        <a:solidFill>
          <a:srgbClr val="0A79A7"/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>
              <a:solidFill>
                <a:prstClr val="white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Conclusion et perspectives</a:t>
          </a:r>
          <a:endParaRPr lang="en-US" sz="1600" kern="1200" dirty="0">
            <a:solidFill>
              <a:prstClr val="white"/>
            </a:solidFill>
            <a:latin typeface="Times New Roman" panose="02020603050405020304" pitchFamily="18" charset="0"/>
            <a:ea typeface="+mn-ea"/>
            <a:cs typeface="Times New Roman" panose="02020603050405020304" pitchFamily="18" charset="0"/>
          </a:endParaRPr>
        </a:p>
      </dsp:txBody>
      <dsp:txXfrm>
        <a:off x="9784728" y="0"/>
        <a:ext cx="1866193" cy="69389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7C6816D-FE1A-411A-B967-93A4F8DCC693}">
      <dsp:nvSpPr>
        <dsp:cNvPr id="0" name=""/>
        <dsp:cNvSpPr/>
      </dsp:nvSpPr>
      <dsp:spPr>
        <a:xfrm>
          <a:off x="443" y="0"/>
          <a:ext cx="2599458" cy="693899"/>
        </a:xfrm>
        <a:prstGeom prst="chevron">
          <a:avLst/>
        </a:prstGeom>
        <a:solidFill>
          <a:srgbClr val="0A79A7"/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b="0" kern="1200" dirty="0">
              <a:solidFill>
                <a:prstClr val="white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Introduction</a:t>
          </a:r>
          <a:endParaRPr lang="en-US" sz="1600" b="0" kern="1200" dirty="0">
            <a:solidFill>
              <a:prstClr val="white"/>
            </a:solidFill>
            <a:latin typeface="Times New Roman" panose="02020603050405020304" pitchFamily="18" charset="0"/>
            <a:ea typeface="+mn-ea"/>
            <a:cs typeface="Times New Roman" panose="02020603050405020304" pitchFamily="18" charset="0"/>
          </a:endParaRPr>
        </a:p>
      </dsp:txBody>
      <dsp:txXfrm>
        <a:off x="347393" y="0"/>
        <a:ext cx="1905559" cy="693899"/>
      </dsp:txXfrm>
    </dsp:sp>
    <dsp:sp modelId="{4644B1D5-CE6D-428A-8909-E7361950FFBB}">
      <dsp:nvSpPr>
        <dsp:cNvPr id="0" name=""/>
        <dsp:cNvSpPr/>
      </dsp:nvSpPr>
      <dsp:spPr>
        <a:xfrm>
          <a:off x="2344186" y="0"/>
          <a:ext cx="2603678" cy="693899"/>
        </a:xfrm>
        <a:prstGeom prst="chevron">
          <a:avLst/>
        </a:prstGeom>
        <a:solidFill>
          <a:srgbClr val="F47B4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b="0" kern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Contexte du projet</a:t>
          </a:r>
          <a:endParaRPr lang="en-US" sz="1600" b="0" kern="12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691136" y="0"/>
        <a:ext cx="1909779" cy="693899"/>
      </dsp:txXfrm>
    </dsp:sp>
    <dsp:sp modelId="{8B15C7B9-3663-4AB0-8BDA-C6B05036899A}">
      <dsp:nvSpPr>
        <dsp:cNvPr id="0" name=""/>
        <dsp:cNvSpPr/>
      </dsp:nvSpPr>
      <dsp:spPr>
        <a:xfrm>
          <a:off x="4692148" y="0"/>
          <a:ext cx="2702384" cy="693899"/>
        </a:xfrm>
        <a:prstGeom prst="chevron">
          <a:avLst/>
        </a:prstGeom>
        <a:solidFill>
          <a:srgbClr val="0A79A7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0" kern="1200" dirty="0" err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Théorie</a:t>
          </a:r>
          <a:endParaRPr lang="en-US" sz="1600" b="0" kern="12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039098" y="0"/>
        <a:ext cx="2008485" cy="693899"/>
      </dsp:txXfrm>
    </dsp:sp>
    <dsp:sp modelId="{C072C4DC-1ABD-4D6B-8B3D-FB5A4D58DF07}">
      <dsp:nvSpPr>
        <dsp:cNvPr id="0" name=""/>
        <dsp:cNvSpPr/>
      </dsp:nvSpPr>
      <dsp:spPr>
        <a:xfrm>
          <a:off x="7138816" y="0"/>
          <a:ext cx="2557163" cy="693899"/>
        </a:xfrm>
        <a:prstGeom prst="chevron">
          <a:avLst/>
        </a:prstGeom>
        <a:solidFill>
          <a:srgbClr val="0A79A7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b="0" kern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Réalisations</a:t>
          </a:r>
          <a:endParaRPr lang="en-US" sz="1600" b="0" kern="12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7485766" y="0"/>
        <a:ext cx="1863264" cy="693899"/>
      </dsp:txXfrm>
    </dsp:sp>
    <dsp:sp modelId="{ED62EA20-EB06-FF48-B4DC-611C66BD9037}">
      <dsp:nvSpPr>
        <dsp:cNvPr id="0" name=""/>
        <dsp:cNvSpPr/>
      </dsp:nvSpPr>
      <dsp:spPr>
        <a:xfrm>
          <a:off x="9440263" y="0"/>
          <a:ext cx="2557163" cy="693899"/>
        </a:xfrm>
        <a:prstGeom prst="chevron">
          <a:avLst/>
        </a:prstGeom>
        <a:solidFill>
          <a:srgbClr val="0A79A7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>
              <a:solidFill>
                <a:prstClr val="white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Conclusion et perspectives</a:t>
          </a:r>
          <a:endParaRPr lang="en-US" sz="1600" b="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9787213" y="0"/>
        <a:ext cx="1863264" cy="69389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7C6816D-FE1A-411A-B967-93A4F8DCC693}">
      <dsp:nvSpPr>
        <dsp:cNvPr id="0" name=""/>
        <dsp:cNvSpPr/>
      </dsp:nvSpPr>
      <dsp:spPr>
        <a:xfrm>
          <a:off x="1752" y="0"/>
          <a:ext cx="2602436" cy="693899"/>
        </a:xfrm>
        <a:prstGeom prst="chevron">
          <a:avLst/>
        </a:prstGeom>
        <a:solidFill>
          <a:srgbClr val="0A79A7"/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b="0" kern="1200" dirty="0">
              <a:solidFill>
                <a:prstClr val="white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Introduction</a:t>
          </a:r>
          <a:endParaRPr lang="en-US" sz="1600" b="0" kern="1200" dirty="0">
            <a:solidFill>
              <a:prstClr val="white"/>
            </a:solidFill>
            <a:latin typeface="Times New Roman" panose="02020603050405020304" pitchFamily="18" charset="0"/>
            <a:ea typeface="+mn-ea"/>
            <a:cs typeface="Times New Roman" panose="02020603050405020304" pitchFamily="18" charset="0"/>
          </a:endParaRPr>
        </a:p>
      </dsp:txBody>
      <dsp:txXfrm>
        <a:off x="348702" y="0"/>
        <a:ext cx="1908537" cy="693899"/>
      </dsp:txXfrm>
    </dsp:sp>
    <dsp:sp modelId="{4644B1D5-CE6D-428A-8909-E7361950FFBB}">
      <dsp:nvSpPr>
        <dsp:cNvPr id="0" name=""/>
        <dsp:cNvSpPr/>
      </dsp:nvSpPr>
      <dsp:spPr>
        <a:xfrm>
          <a:off x="2348179" y="0"/>
          <a:ext cx="2606660" cy="693899"/>
        </a:xfrm>
        <a:prstGeom prst="chevron">
          <a:avLst/>
        </a:prstGeom>
        <a:solidFill>
          <a:srgbClr val="F47B4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b="0" kern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Contexte du projet</a:t>
          </a:r>
          <a:endParaRPr lang="en-US" sz="1600" b="0" kern="12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695129" y="0"/>
        <a:ext cx="1912761" cy="693899"/>
      </dsp:txXfrm>
    </dsp:sp>
    <dsp:sp modelId="{C829CBEA-3EA1-42EE-B134-E29885CF1AC4}">
      <dsp:nvSpPr>
        <dsp:cNvPr id="0" name=""/>
        <dsp:cNvSpPr/>
      </dsp:nvSpPr>
      <dsp:spPr>
        <a:xfrm>
          <a:off x="4698830" y="0"/>
          <a:ext cx="2689121" cy="693899"/>
        </a:xfrm>
        <a:prstGeom prst="chevron">
          <a:avLst/>
        </a:prstGeom>
        <a:solidFill>
          <a:srgbClr val="0A79A7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noProof="0" dirty="0" err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Théorie</a:t>
          </a:r>
          <a:endParaRPr lang="fr-FR" sz="1600" kern="1200" noProof="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045780" y="0"/>
        <a:ext cx="1995222" cy="693899"/>
      </dsp:txXfrm>
    </dsp:sp>
    <dsp:sp modelId="{C072C4DC-1ABD-4D6B-8B3D-FB5A4D58DF07}">
      <dsp:nvSpPr>
        <dsp:cNvPr id="0" name=""/>
        <dsp:cNvSpPr/>
      </dsp:nvSpPr>
      <dsp:spPr>
        <a:xfrm>
          <a:off x="7131942" y="0"/>
          <a:ext cx="2560092" cy="693899"/>
        </a:xfrm>
        <a:prstGeom prst="chevron">
          <a:avLst/>
        </a:prstGeom>
        <a:solidFill>
          <a:srgbClr val="0A79A7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b="0" kern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Réalisation </a:t>
          </a:r>
          <a:endParaRPr lang="en-US" sz="1600" b="0" kern="12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7478892" y="0"/>
        <a:ext cx="1866193" cy="693899"/>
      </dsp:txXfrm>
    </dsp:sp>
    <dsp:sp modelId="{AD299F44-85D9-410F-A7F3-1AB1C7033997}">
      <dsp:nvSpPr>
        <dsp:cNvPr id="0" name=""/>
        <dsp:cNvSpPr/>
      </dsp:nvSpPr>
      <dsp:spPr>
        <a:xfrm>
          <a:off x="9437778" y="0"/>
          <a:ext cx="2560092" cy="693899"/>
        </a:xfrm>
        <a:prstGeom prst="chevron">
          <a:avLst/>
        </a:prstGeom>
        <a:solidFill>
          <a:srgbClr val="0A79A7"/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>
              <a:solidFill>
                <a:prstClr val="white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Conclusion et perspectives</a:t>
          </a:r>
          <a:endParaRPr lang="en-US" sz="1600" kern="1200" dirty="0">
            <a:solidFill>
              <a:prstClr val="white"/>
            </a:solidFill>
            <a:latin typeface="Times New Roman" panose="02020603050405020304" pitchFamily="18" charset="0"/>
            <a:ea typeface="+mn-ea"/>
            <a:cs typeface="Times New Roman" panose="02020603050405020304" pitchFamily="18" charset="0"/>
          </a:endParaRPr>
        </a:p>
      </dsp:txBody>
      <dsp:txXfrm>
        <a:off x="9784728" y="0"/>
        <a:ext cx="1866193" cy="69389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7C6816D-FE1A-411A-B967-93A4F8DCC693}">
      <dsp:nvSpPr>
        <dsp:cNvPr id="0" name=""/>
        <dsp:cNvSpPr/>
      </dsp:nvSpPr>
      <dsp:spPr>
        <a:xfrm>
          <a:off x="1752" y="0"/>
          <a:ext cx="2602436" cy="693899"/>
        </a:xfrm>
        <a:prstGeom prst="chevron">
          <a:avLst/>
        </a:prstGeom>
        <a:solidFill>
          <a:srgbClr val="0A79A7"/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b="0" kern="1200" dirty="0">
              <a:solidFill>
                <a:prstClr val="white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Introduction</a:t>
          </a:r>
          <a:endParaRPr lang="en-US" sz="1600" b="0" kern="1200" dirty="0">
            <a:solidFill>
              <a:prstClr val="white"/>
            </a:solidFill>
            <a:latin typeface="Times New Roman" panose="02020603050405020304" pitchFamily="18" charset="0"/>
            <a:ea typeface="+mn-ea"/>
            <a:cs typeface="Times New Roman" panose="02020603050405020304" pitchFamily="18" charset="0"/>
          </a:endParaRPr>
        </a:p>
      </dsp:txBody>
      <dsp:txXfrm>
        <a:off x="348702" y="0"/>
        <a:ext cx="1908537" cy="693899"/>
      </dsp:txXfrm>
    </dsp:sp>
    <dsp:sp modelId="{4644B1D5-CE6D-428A-8909-E7361950FFBB}">
      <dsp:nvSpPr>
        <dsp:cNvPr id="0" name=""/>
        <dsp:cNvSpPr/>
      </dsp:nvSpPr>
      <dsp:spPr>
        <a:xfrm>
          <a:off x="2348179" y="0"/>
          <a:ext cx="2606660" cy="693899"/>
        </a:xfrm>
        <a:prstGeom prst="chevron">
          <a:avLst/>
        </a:prstGeom>
        <a:solidFill>
          <a:srgbClr val="0A79A7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b="0" kern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Contexte du projet</a:t>
          </a:r>
          <a:endParaRPr lang="en-US" sz="1600" b="0" kern="12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695129" y="0"/>
        <a:ext cx="1912761" cy="693899"/>
      </dsp:txXfrm>
    </dsp:sp>
    <dsp:sp modelId="{C829CBEA-3EA1-42EE-B134-E29885CF1AC4}">
      <dsp:nvSpPr>
        <dsp:cNvPr id="0" name=""/>
        <dsp:cNvSpPr/>
      </dsp:nvSpPr>
      <dsp:spPr>
        <a:xfrm>
          <a:off x="4698830" y="0"/>
          <a:ext cx="2689121" cy="693899"/>
        </a:xfrm>
        <a:prstGeom prst="chevron">
          <a:avLst/>
        </a:prstGeom>
        <a:solidFill>
          <a:srgbClr val="F47B4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noProof="0" dirty="0" err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Théorie</a:t>
          </a:r>
          <a:endParaRPr lang="fr-FR" sz="1600" kern="1200" noProof="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045780" y="0"/>
        <a:ext cx="1995222" cy="693899"/>
      </dsp:txXfrm>
    </dsp:sp>
    <dsp:sp modelId="{C072C4DC-1ABD-4D6B-8B3D-FB5A4D58DF07}">
      <dsp:nvSpPr>
        <dsp:cNvPr id="0" name=""/>
        <dsp:cNvSpPr/>
      </dsp:nvSpPr>
      <dsp:spPr>
        <a:xfrm>
          <a:off x="7131942" y="0"/>
          <a:ext cx="2560092" cy="693899"/>
        </a:xfrm>
        <a:prstGeom prst="chevron">
          <a:avLst/>
        </a:prstGeom>
        <a:solidFill>
          <a:srgbClr val="0A79A7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b="0" kern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Réalisations </a:t>
          </a:r>
          <a:endParaRPr lang="en-US" sz="1600" b="0" kern="12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7478892" y="0"/>
        <a:ext cx="1866193" cy="693899"/>
      </dsp:txXfrm>
    </dsp:sp>
    <dsp:sp modelId="{AD299F44-85D9-410F-A7F3-1AB1C7033997}">
      <dsp:nvSpPr>
        <dsp:cNvPr id="0" name=""/>
        <dsp:cNvSpPr/>
      </dsp:nvSpPr>
      <dsp:spPr>
        <a:xfrm>
          <a:off x="9437778" y="0"/>
          <a:ext cx="2560092" cy="693899"/>
        </a:xfrm>
        <a:prstGeom prst="chevron">
          <a:avLst/>
        </a:prstGeom>
        <a:solidFill>
          <a:srgbClr val="0A79A7"/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>
              <a:solidFill>
                <a:prstClr val="white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Conclusion et perspectives</a:t>
          </a:r>
          <a:endParaRPr lang="en-US" sz="1600" kern="1200" dirty="0">
            <a:solidFill>
              <a:prstClr val="white"/>
            </a:solidFill>
            <a:latin typeface="Times New Roman" panose="02020603050405020304" pitchFamily="18" charset="0"/>
            <a:ea typeface="+mn-ea"/>
            <a:cs typeface="Times New Roman" panose="02020603050405020304" pitchFamily="18" charset="0"/>
          </a:endParaRPr>
        </a:p>
      </dsp:txBody>
      <dsp:txXfrm>
        <a:off x="9784728" y="0"/>
        <a:ext cx="1866193" cy="69389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7C6816D-FE1A-411A-B967-93A4F8DCC693}">
      <dsp:nvSpPr>
        <dsp:cNvPr id="0" name=""/>
        <dsp:cNvSpPr/>
      </dsp:nvSpPr>
      <dsp:spPr>
        <a:xfrm>
          <a:off x="1752" y="0"/>
          <a:ext cx="2602436" cy="693899"/>
        </a:xfrm>
        <a:prstGeom prst="chevron">
          <a:avLst/>
        </a:prstGeom>
        <a:solidFill>
          <a:srgbClr val="0A79A7"/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b="0" kern="1200" dirty="0">
              <a:solidFill>
                <a:prstClr val="white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Introduction</a:t>
          </a:r>
          <a:endParaRPr lang="en-US" sz="1600" b="0" kern="1200" dirty="0">
            <a:solidFill>
              <a:prstClr val="white"/>
            </a:solidFill>
            <a:latin typeface="Times New Roman" panose="02020603050405020304" pitchFamily="18" charset="0"/>
            <a:ea typeface="+mn-ea"/>
            <a:cs typeface="Times New Roman" panose="02020603050405020304" pitchFamily="18" charset="0"/>
          </a:endParaRPr>
        </a:p>
      </dsp:txBody>
      <dsp:txXfrm>
        <a:off x="348702" y="0"/>
        <a:ext cx="1908537" cy="693899"/>
      </dsp:txXfrm>
    </dsp:sp>
    <dsp:sp modelId="{4644B1D5-CE6D-428A-8909-E7361950FFBB}">
      <dsp:nvSpPr>
        <dsp:cNvPr id="0" name=""/>
        <dsp:cNvSpPr/>
      </dsp:nvSpPr>
      <dsp:spPr>
        <a:xfrm>
          <a:off x="2348179" y="0"/>
          <a:ext cx="2606660" cy="693899"/>
        </a:xfrm>
        <a:prstGeom prst="chevron">
          <a:avLst/>
        </a:prstGeom>
        <a:solidFill>
          <a:srgbClr val="0A79A7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b="0" kern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Contexte du projet</a:t>
          </a:r>
          <a:endParaRPr lang="en-US" sz="1600" b="0" kern="12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695129" y="0"/>
        <a:ext cx="1912761" cy="693899"/>
      </dsp:txXfrm>
    </dsp:sp>
    <dsp:sp modelId="{C829CBEA-3EA1-42EE-B134-E29885CF1AC4}">
      <dsp:nvSpPr>
        <dsp:cNvPr id="0" name=""/>
        <dsp:cNvSpPr/>
      </dsp:nvSpPr>
      <dsp:spPr>
        <a:xfrm>
          <a:off x="4698830" y="0"/>
          <a:ext cx="2689121" cy="693899"/>
        </a:xfrm>
        <a:prstGeom prst="chevron">
          <a:avLst/>
        </a:prstGeom>
        <a:solidFill>
          <a:srgbClr val="F47B4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noProof="0" dirty="0" err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Théorie</a:t>
          </a:r>
          <a:endParaRPr lang="fr-FR" sz="1600" kern="1200" noProof="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045780" y="0"/>
        <a:ext cx="1995222" cy="693899"/>
      </dsp:txXfrm>
    </dsp:sp>
    <dsp:sp modelId="{C072C4DC-1ABD-4D6B-8B3D-FB5A4D58DF07}">
      <dsp:nvSpPr>
        <dsp:cNvPr id="0" name=""/>
        <dsp:cNvSpPr/>
      </dsp:nvSpPr>
      <dsp:spPr>
        <a:xfrm>
          <a:off x="7131942" y="0"/>
          <a:ext cx="2560092" cy="693899"/>
        </a:xfrm>
        <a:prstGeom prst="chevron">
          <a:avLst/>
        </a:prstGeom>
        <a:solidFill>
          <a:srgbClr val="0A79A7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b="0" kern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Contrôle</a:t>
          </a:r>
          <a:endParaRPr lang="en-US" sz="1600" b="0" kern="12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7478892" y="0"/>
        <a:ext cx="1866193" cy="693899"/>
      </dsp:txXfrm>
    </dsp:sp>
    <dsp:sp modelId="{AD299F44-85D9-410F-A7F3-1AB1C7033997}">
      <dsp:nvSpPr>
        <dsp:cNvPr id="0" name=""/>
        <dsp:cNvSpPr/>
      </dsp:nvSpPr>
      <dsp:spPr>
        <a:xfrm>
          <a:off x="9437778" y="0"/>
          <a:ext cx="2560092" cy="693899"/>
        </a:xfrm>
        <a:prstGeom prst="chevron">
          <a:avLst/>
        </a:prstGeom>
        <a:solidFill>
          <a:srgbClr val="0A79A7"/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>
              <a:solidFill>
                <a:prstClr val="white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Conclusion et perspectives</a:t>
          </a:r>
          <a:endParaRPr lang="en-US" sz="1600" kern="1200" dirty="0">
            <a:solidFill>
              <a:prstClr val="white"/>
            </a:solidFill>
            <a:latin typeface="Times New Roman" panose="02020603050405020304" pitchFamily="18" charset="0"/>
            <a:ea typeface="+mn-ea"/>
            <a:cs typeface="Times New Roman" panose="02020603050405020304" pitchFamily="18" charset="0"/>
          </a:endParaRPr>
        </a:p>
      </dsp:txBody>
      <dsp:txXfrm>
        <a:off x="9784728" y="0"/>
        <a:ext cx="1866193" cy="693899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7C6816D-FE1A-411A-B967-93A4F8DCC693}">
      <dsp:nvSpPr>
        <dsp:cNvPr id="0" name=""/>
        <dsp:cNvSpPr/>
      </dsp:nvSpPr>
      <dsp:spPr>
        <a:xfrm>
          <a:off x="1752" y="0"/>
          <a:ext cx="2602436" cy="693899"/>
        </a:xfrm>
        <a:prstGeom prst="chevron">
          <a:avLst/>
        </a:prstGeom>
        <a:solidFill>
          <a:srgbClr val="0A79A7"/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b="0" kern="1200" dirty="0">
              <a:solidFill>
                <a:prstClr val="white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Introduction</a:t>
          </a:r>
          <a:endParaRPr lang="en-US" sz="1600" b="0" kern="1200" dirty="0">
            <a:solidFill>
              <a:prstClr val="white"/>
            </a:solidFill>
            <a:latin typeface="Times New Roman" panose="02020603050405020304" pitchFamily="18" charset="0"/>
            <a:ea typeface="+mn-ea"/>
            <a:cs typeface="Times New Roman" panose="02020603050405020304" pitchFamily="18" charset="0"/>
          </a:endParaRPr>
        </a:p>
      </dsp:txBody>
      <dsp:txXfrm>
        <a:off x="348702" y="0"/>
        <a:ext cx="1908537" cy="693899"/>
      </dsp:txXfrm>
    </dsp:sp>
    <dsp:sp modelId="{4644B1D5-CE6D-428A-8909-E7361950FFBB}">
      <dsp:nvSpPr>
        <dsp:cNvPr id="0" name=""/>
        <dsp:cNvSpPr/>
      </dsp:nvSpPr>
      <dsp:spPr>
        <a:xfrm>
          <a:off x="2348179" y="0"/>
          <a:ext cx="2606660" cy="693899"/>
        </a:xfrm>
        <a:prstGeom prst="chevron">
          <a:avLst/>
        </a:prstGeom>
        <a:solidFill>
          <a:srgbClr val="0A79A7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b="0" kern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Contexte du projet</a:t>
          </a:r>
          <a:endParaRPr lang="en-US" sz="1600" b="0" kern="12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695129" y="0"/>
        <a:ext cx="1912761" cy="693899"/>
      </dsp:txXfrm>
    </dsp:sp>
    <dsp:sp modelId="{C829CBEA-3EA1-42EE-B134-E29885CF1AC4}">
      <dsp:nvSpPr>
        <dsp:cNvPr id="0" name=""/>
        <dsp:cNvSpPr/>
      </dsp:nvSpPr>
      <dsp:spPr>
        <a:xfrm>
          <a:off x="4698830" y="0"/>
          <a:ext cx="2689121" cy="693899"/>
        </a:xfrm>
        <a:prstGeom prst="chevron">
          <a:avLst/>
        </a:prstGeom>
        <a:solidFill>
          <a:srgbClr val="F47B4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noProof="0" dirty="0" err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Théorie</a:t>
          </a:r>
          <a:endParaRPr lang="fr-FR" sz="1600" kern="1200" noProof="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045780" y="0"/>
        <a:ext cx="1995222" cy="693899"/>
      </dsp:txXfrm>
    </dsp:sp>
    <dsp:sp modelId="{C072C4DC-1ABD-4D6B-8B3D-FB5A4D58DF07}">
      <dsp:nvSpPr>
        <dsp:cNvPr id="0" name=""/>
        <dsp:cNvSpPr/>
      </dsp:nvSpPr>
      <dsp:spPr>
        <a:xfrm>
          <a:off x="7131942" y="0"/>
          <a:ext cx="2560092" cy="693899"/>
        </a:xfrm>
        <a:prstGeom prst="chevron">
          <a:avLst/>
        </a:prstGeom>
        <a:solidFill>
          <a:srgbClr val="0A79A7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b="0" kern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Réalisations</a:t>
          </a:r>
          <a:endParaRPr lang="en-US" sz="1600" b="0" kern="12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7478892" y="0"/>
        <a:ext cx="1866193" cy="693899"/>
      </dsp:txXfrm>
    </dsp:sp>
    <dsp:sp modelId="{AD299F44-85D9-410F-A7F3-1AB1C7033997}">
      <dsp:nvSpPr>
        <dsp:cNvPr id="0" name=""/>
        <dsp:cNvSpPr/>
      </dsp:nvSpPr>
      <dsp:spPr>
        <a:xfrm>
          <a:off x="9437778" y="0"/>
          <a:ext cx="2560092" cy="693899"/>
        </a:xfrm>
        <a:prstGeom prst="chevron">
          <a:avLst/>
        </a:prstGeom>
        <a:solidFill>
          <a:srgbClr val="0A79A7"/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>
              <a:solidFill>
                <a:prstClr val="white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Conclusion et perspectives</a:t>
          </a:r>
          <a:endParaRPr lang="en-US" sz="1600" kern="1200" dirty="0">
            <a:solidFill>
              <a:prstClr val="white"/>
            </a:solidFill>
            <a:latin typeface="Times New Roman" panose="02020603050405020304" pitchFamily="18" charset="0"/>
            <a:ea typeface="+mn-ea"/>
            <a:cs typeface="Times New Roman" panose="02020603050405020304" pitchFamily="18" charset="0"/>
          </a:endParaRPr>
        </a:p>
      </dsp:txBody>
      <dsp:txXfrm>
        <a:off x="9784728" y="0"/>
        <a:ext cx="1866193" cy="693899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7C6816D-FE1A-411A-B967-93A4F8DCC693}">
      <dsp:nvSpPr>
        <dsp:cNvPr id="0" name=""/>
        <dsp:cNvSpPr/>
      </dsp:nvSpPr>
      <dsp:spPr>
        <a:xfrm>
          <a:off x="1752" y="0"/>
          <a:ext cx="2602436" cy="693899"/>
        </a:xfrm>
        <a:prstGeom prst="chevron">
          <a:avLst/>
        </a:prstGeom>
        <a:solidFill>
          <a:srgbClr val="0A79A7"/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b="0" kern="1200" dirty="0">
              <a:solidFill>
                <a:prstClr val="white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Introduction</a:t>
          </a:r>
          <a:endParaRPr lang="en-US" sz="1600" b="0" kern="1200" dirty="0">
            <a:solidFill>
              <a:prstClr val="white"/>
            </a:solidFill>
            <a:latin typeface="Times New Roman" panose="02020603050405020304" pitchFamily="18" charset="0"/>
            <a:ea typeface="+mn-ea"/>
            <a:cs typeface="Times New Roman" panose="02020603050405020304" pitchFamily="18" charset="0"/>
          </a:endParaRPr>
        </a:p>
      </dsp:txBody>
      <dsp:txXfrm>
        <a:off x="348702" y="0"/>
        <a:ext cx="1908537" cy="693899"/>
      </dsp:txXfrm>
    </dsp:sp>
    <dsp:sp modelId="{4644B1D5-CE6D-428A-8909-E7361950FFBB}">
      <dsp:nvSpPr>
        <dsp:cNvPr id="0" name=""/>
        <dsp:cNvSpPr/>
      </dsp:nvSpPr>
      <dsp:spPr>
        <a:xfrm>
          <a:off x="2348179" y="0"/>
          <a:ext cx="2606660" cy="693899"/>
        </a:xfrm>
        <a:prstGeom prst="chevron">
          <a:avLst/>
        </a:prstGeom>
        <a:solidFill>
          <a:srgbClr val="0A79A7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b="0" kern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Contexte du projet</a:t>
          </a:r>
          <a:endParaRPr lang="en-US" sz="1600" b="0" kern="12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695129" y="0"/>
        <a:ext cx="1912761" cy="693899"/>
      </dsp:txXfrm>
    </dsp:sp>
    <dsp:sp modelId="{C829CBEA-3EA1-42EE-B134-E29885CF1AC4}">
      <dsp:nvSpPr>
        <dsp:cNvPr id="0" name=""/>
        <dsp:cNvSpPr/>
      </dsp:nvSpPr>
      <dsp:spPr>
        <a:xfrm>
          <a:off x="4698830" y="0"/>
          <a:ext cx="2689121" cy="693899"/>
        </a:xfrm>
        <a:prstGeom prst="chevron">
          <a:avLst/>
        </a:prstGeom>
        <a:solidFill>
          <a:srgbClr val="F47B4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noProof="0" dirty="0" err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Théorie</a:t>
          </a:r>
          <a:endParaRPr lang="fr-FR" sz="1600" kern="1200" noProof="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045780" y="0"/>
        <a:ext cx="1995222" cy="693899"/>
      </dsp:txXfrm>
    </dsp:sp>
    <dsp:sp modelId="{C072C4DC-1ABD-4D6B-8B3D-FB5A4D58DF07}">
      <dsp:nvSpPr>
        <dsp:cNvPr id="0" name=""/>
        <dsp:cNvSpPr/>
      </dsp:nvSpPr>
      <dsp:spPr>
        <a:xfrm>
          <a:off x="7131942" y="0"/>
          <a:ext cx="2560092" cy="693899"/>
        </a:xfrm>
        <a:prstGeom prst="chevron">
          <a:avLst/>
        </a:prstGeom>
        <a:solidFill>
          <a:srgbClr val="0A79A7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b="0" kern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Réalisations</a:t>
          </a:r>
          <a:endParaRPr lang="en-US" sz="1600" b="0" kern="12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7478892" y="0"/>
        <a:ext cx="1866193" cy="693899"/>
      </dsp:txXfrm>
    </dsp:sp>
    <dsp:sp modelId="{AD299F44-85D9-410F-A7F3-1AB1C7033997}">
      <dsp:nvSpPr>
        <dsp:cNvPr id="0" name=""/>
        <dsp:cNvSpPr/>
      </dsp:nvSpPr>
      <dsp:spPr>
        <a:xfrm>
          <a:off x="9437778" y="0"/>
          <a:ext cx="2560092" cy="693899"/>
        </a:xfrm>
        <a:prstGeom prst="chevron">
          <a:avLst/>
        </a:prstGeom>
        <a:solidFill>
          <a:srgbClr val="0A79A7"/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>
              <a:solidFill>
                <a:prstClr val="white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Conclusion et perspectives</a:t>
          </a:r>
          <a:endParaRPr lang="en-US" sz="1600" kern="1200" dirty="0">
            <a:solidFill>
              <a:prstClr val="white"/>
            </a:solidFill>
            <a:latin typeface="Times New Roman" panose="02020603050405020304" pitchFamily="18" charset="0"/>
            <a:ea typeface="+mn-ea"/>
            <a:cs typeface="Times New Roman" panose="02020603050405020304" pitchFamily="18" charset="0"/>
          </a:endParaRPr>
        </a:p>
      </dsp:txBody>
      <dsp:txXfrm>
        <a:off x="9784728" y="0"/>
        <a:ext cx="1866193" cy="693899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7C6816D-FE1A-411A-B967-93A4F8DCC693}">
      <dsp:nvSpPr>
        <dsp:cNvPr id="0" name=""/>
        <dsp:cNvSpPr/>
      </dsp:nvSpPr>
      <dsp:spPr>
        <a:xfrm>
          <a:off x="1752" y="0"/>
          <a:ext cx="2602436" cy="693899"/>
        </a:xfrm>
        <a:prstGeom prst="chevron">
          <a:avLst/>
        </a:prstGeom>
        <a:solidFill>
          <a:srgbClr val="0A79A7"/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b="0" kern="1200" dirty="0">
              <a:solidFill>
                <a:prstClr val="white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Introduction</a:t>
          </a:r>
          <a:endParaRPr lang="en-US" sz="1600" b="0" kern="1200" dirty="0">
            <a:solidFill>
              <a:prstClr val="white"/>
            </a:solidFill>
            <a:latin typeface="Times New Roman" panose="02020603050405020304" pitchFamily="18" charset="0"/>
            <a:ea typeface="+mn-ea"/>
            <a:cs typeface="Times New Roman" panose="02020603050405020304" pitchFamily="18" charset="0"/>
          </a:endParaRPr>
        </a:p>
      </dsp:txBody>
      <dsp:txXfrm>
        <a:off x="348702" y="0"/>
        <a:ext cx="1908537" cy="693899"/>
      </dsp:txXfrm>
    </dsp:sp>
    <dsp:sp modelId="{4644B1D5-CE6D-428A-8909-E7361950FFBB}">
      <dsp:nvSpPr>
        <dsp:cNvPr id="0" name=""/>
        <dsp:cNvSpPr/>
      </dsp:nvSpPr>
      <dsp:spPr>
        <a:xfrm>
          <a:off x="2348179" y="0"/>
          <a:ext cx="2606660" cy="693899"/>
        </a:xfrm>
        <a:prstGeom prst="chevron">
          <a:avLst/>
        </a:prstGeom>
        <a:solidFill>
          <a:srgbClr val="0A79A7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b="0" kern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Contexte du projet</a:t>
          </a:r>
          <a:endParaRPr lang="en-US" sz="1600" b="0" kern="12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695129" y="0"/>
        <a:ext cx="1912761" cy="693899"/>
      </dsp:txXfrm>
    </dsp:sp>
    <dsp:sp modelId="{C829CBEA-3EA1-42EE-B134-E29885CF1AC4}">
      <dsp:nvSpPr>
        <dsp:cNvPr id="0" name=""/>
        <dsp:cNvSpPr/>
      </dsp:nvSpPr>
      <dsp:spPr>
        <a:xfrm>
          <a:off x="4698830" y="0"/>
          <a:ext cx="2689121" cy="693899"/>
        </a:xfrm>
        <a:prstGeom prst="chevron">
          <a:avLst/>
        </a:prstGeom>
        <a:solidFill>
          <a:srgbClr val="0A79A7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noProof="0" dirty="0" err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Théorie</a:t>
          </a:r>
          <a:endParaRPr lang="fr-FR" sz="1600" kern="1200" noProof="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045780" y="0"/>
        <a:ext cx="1995222" cy="693899"/>
      </dsp:txXfrm>
    </dsp:sp>
    <dsp:sp modelId="{C072C4DC-1ABD-4D6B-8B3D-FB5A4D58DF07}">
      <dsp:nvSpPr>
        <dsp:cNvPr id="0" name=""/>
        <dsp:cNvSpPr/>
      </dsp:nvSpPr>
      <dsp:spPr>
        <a:xfrm>
          <a:off x="7131942" y="0"/>
          <a:ext cx="2560092" cy="693899"/>
        </a:xfrm>
        <a:prstGeom prst="chevron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b="0" kern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Réalisations</a:t>
          </a:r>
          <a:endParaRPr lang="en-US" sz="1600" b="0" kern="12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7478892" y="0"/>
        <a:ext cx="1866193" cy="693899"/>
      </dsp:txXfrm>
    </dsp:sp>
    <dsp:sp modelId="{AD299F44-85D9-410F-A7F3-1AB1C7033997}">
      <dsp:nvSpPr>
        <dsp:cNvPr id="0" name=""/>
        <dsp:cNvSpPr/>
      </dsp:nvSpPr>
      <dsp:spPr>
        <a:xfrm>
          <a:off x="9437778" y="0"/>
          <a:ext cx="2560092" cy="693899"/>
        </a:xfrm>
        <a:prstGeom prst="chevron">
          <a:avLst/>
        </a:prstGeom>
        <a:solidFill>
          <a:srgbClr val="0A79A7"/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>
              <a:solidFill>
                <a:prstClr val="white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Conclusion et perspectives</a:t>
          </a:r>
          <a:endParaRPr lang="en-US" sz="1600" kern="1200" dirty="0">
            <a:solidFill>
              <a:prstClr val="white"/>
            </a:solidFill>
            <a:latin typeface="Times New Roman" panose="02020603050405020304" pitchFamily="18" charset="0"/>
            <a:ea typeface="+mn-ea"/>
            <a:cs typeface="Times New Roman" panose="02020603050405020304" pitchFamily="18" charset="0"/>
          </a:endParaRPr>
        </a:p>
      </dsp:txBody>
      <dsp:txXfrm>
        <a:off x="9784728" y="0"/>
        <a:ext cx="1866193" cy="693899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7C6816D-FE1A-411A-B967-93A4F8DCC693}">
      <dsp:nvSpPr>
        <dsp:cNvPr id="0" name=""/>
        <dsp:cNvSpPr/>
      </dsp:nvSpPr>
      <dsp:spPr>
        <a:xfrm>
          <a:off x="1752" y="0"/>
          <a:ext cx="2602436" cy="693899"/>
        </a:xfrm>
        <a:prstGeom prst="chevron">
          <a:avLst/>
        </a:prstGeom>
        <a:solidFill>
          <a:srgbClr val="0A79A7"/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b="0" kern="1200" dirty="0">
              <a:solidFill>
                <a:prstClr val="white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Introduction</a:t>
          </a:r>
          <a:endParaRPr lang="en-US" sz="1600" b="0" kern="1200" dirty="0">
            <a:solidFill>
              <a:prstClr val="white"/>
            </a:solidFill>
            <a:latin typeface="Times New Roman" panose="02020603050405020304" pitchFamily="18" charset="0"/>
            <a:ea typeface="+mn-ea"/>
            <a:cs typeface="Times New Roman" panose="02020603050405020304" pitchFamily="18" charset="0"/>
          </a:endParaRPr>
        </a:p>
      </dsp:txBody>
      <dsp:txXfrm>
        <a:off x="348702" y="0"/>
        <a:ext cx="1908537" cy="693899"/>
      </dsp:txXfrm>
    </dsp:sp>
    <dsp:sp modelId="{4644B1D5-CE6D-428A-8909-E7361950FFBB}">
      <dsp:nvSpPr>
        <dsp:cNvPr id="0" name=""/>
        <dsp:cNvSpPr/>
      </dsp:nvSpPr>
      <dsp:spPr>
        <a:xfrm>
          <a:off x="2348179" y="0"/>
          <a:ext cx="2606660" cy="693899"/>
        </a:xfrm>
        <a:prstGeom prst="chevron">
          <a:avLst/>
        </a:prstGeom>
        <a:solidFill>
          <a:srgbClr val="0A79A7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b="0" kern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Contexte du projet</a:t>
          </a:r>
          <a:endParaRPr lang="en-US" sz="1600" b="0" kern="12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695129" y="0"/>
        <a:ext cx="1912761" cy="693899"/>
      </dsp:txXfrm>
    </dsp:sp>
    <dsp:sp modelId="{C829CBEA-3EA1-42EE-B134-E29885CF1AC4}">
      <dsp:nvSpPr>
        <dsp:cNvPr id="0" name=""/>
        <dsp:cNvSpPr/>
      </dsp:nvSpPr>
      <dsp:spPr>
        <a:xfrm>
          <a:off x="4698830" y="0"/>
          <a:ext cx="2689121" cy="693899"/>
        </a:xfrm>
        <a:prstGeom prst="chevron">
          <a:avLst/>
        </a:prstGeom>
        <a:solidFill>
          <a:srgbClr val="0A79A7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noProof="0" dirty="0" err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Théorie</a:t>
          </a:r>
          <a:endParaRPr lang="fr-FR" sz="1600" kern="1200" noProof="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045780" y="0"/>
        <a:ext cx="1995222" cy="693899"/>
      </dsp:txXfrm>
    </dsp:sp>
    <dsp:sp modelId="{C072C4DC-1ABD-4D6B-8B3D-FB5A4D58DF07}">
      <dsp:nvSpPr>
        <dsp:cNvPr id="0" name=""/>
        <dsp:cNvSpPr/>
      </dsp:nvSpPr>
      <dsp:spPr>
        <a:xfrm>
          <a:off x="7131942" y="0"/>
          <a:ext cx="2560092" cy="693899"/>
        </a:xfrm>
        <a:prstGeom prst="chevron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b="0" kern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Réalisations</a:t>
          </a:r>
          <a:endParaRPr lang="en-US" sz="1600" b="0" kern="12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7478892" y="0"/>
        <a:ext cx="1866193" cy="693899"/>
      </dsp:txXfrm>
    </dsp:sp>
    <dsp:sp modelId="{AD299F44-85D9-410F-A7F3-1AB1C7033997}">
      <dsp:nvSpPr>
        <dsp:cNvPr id="0" name=""/>
        <dsp:cNvSpPr/>
      </dsp:nvSpPr>
      <dsp:spPr>
        <a:xfrm>
          <a:off x="9437778" y="0"/>
          <a:ext cx="2560092" cy="693899"/>
        </a:xfrm>
        <a:prstGeom prst="chevron">
          <a:avLst/>
        </a:prstGeom>
        <a:solidFill>
          <a:srgbClr val="0A79A7"/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>
              <a:solidFill>
                <a:prstClr val="white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Conclusion et perspectives</a:t>
          </a:r>
          <a:endParaRPr lang="en-US" sz="1600" kern="1200" dirty="0">
            <a:solidFill>
              <a:prstClr val="white"/>
            </a:solidFill>
            <a:latin typeface="Times New Roman" panose="02020603050405020304" pitchFamily="18" charset="0"/>
            <a:ea typeface="+mn-ea"/>
            <a:cs typeface="Times New Roman" panose="02020603050405020304" pitchFamily="18" charset="0"/>
          </a:endParaRPr>
        </a:p>
      </dsp:txBody>
      <dsp:txXfrm>
        <a:off x="9784728" y="0"/>
        <a:ext cx="1866193" cy="69389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0C235E-2164-5348-B8D5-8C8435AEDD8C}" type="datetimeFigureOut">
              <a:rPr lang="fr-FR" smtClean="0"/>
              <a:t>04/03/2021</a:t>
            </a:fld>
            <a:endParaRPr lang="fr-FR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4B9505-16D6-7347-96EB-5F1CCB5C1B7D}" type="slidenum">
              <a:rPr lang="fr-FR" smtClean="0"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294162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>
              <a:defRPr/>
            </a:pP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4B9505-16D6-7347-96EB-5F1CCB5C1B7D}" type="slidenum">
              <a:rPr lang="fr-FR" smtClean="0"/>
              <a:t>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904418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5124C8-CFAF-4F43-95C7-BD177804BE4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49990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5124C8-CFAF-4F43-95C7-BD177804BE4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58150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5124C8-CFAF-4F43-95C7-BD177804BE4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0245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5124C8-CFAF-4F43-95C7-BD177804BE4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05235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4B9505-16D6-7347-96EB-5F1CCB5C1B7D}" type="slidenum">
              <a:rPr lang="fr-FR" smtClean="0"/>
              <a:t>14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768507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4B9505-16D6-7347-96EB-5F1CCB5C1B7D}" type="slidenum">
              <a:rPr lang="fr-FR" smtClean="0"/>
              <a:t>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495925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5124C8-CFAF-4F43-95C7-BD177804BE4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39229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b="1" u="sng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5124C8-CFAF-4F43-95C7-BD177804BE46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76344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5124C8-CFAF-4F43-95C7-BD177804BE46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1367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5124C8-CFAF-4F43-95C7-BD177804BE46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126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5124C8-CFAF-4F43-95C7-BD177804BE46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9600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5124C8-CFAF-4F43-95C7-BD177804BE46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0706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5124C8-CFAF-4F43-95C7-BD177804BE46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3771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3A674-CED6-484D-8454-75B9D39D03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FBC070-0098-45DE-903E-B3963AD59F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28DEB1-B9F0-4548-BC60-63625D863F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497F0C-4460-4CBF-BD4F-04A1FD00AB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58E0E1-A3F2-4C31-B6D9-09BB4BCD1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C475A-FC22-4BB2-81DE-26878B72C70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61509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6919B-08B6-4B12-ADCB-7D8EF857E0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C42833C-6F5F-44E6-AD9F-4764E70B95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A7D572-93C0-4109-BF9E-EE714B0FA7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1F0FA4-404C-4950-849D-30CF5B9E97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C2DB8C-E3D1-48DD-8AD3-4337D5427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C475A-FC22-4BB2-81DE-26878B72C70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52974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22A27DF-60EB-4ACA-93A9-CDECA72272E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53E89F-F3FC-469C-BFD2-ABBAC4CC93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7CCCF9-E79E-475C-AB9F-05473C425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C7FB93-87BF-4573-B387-3D2F0735C2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BE9E86-235A-4E9B-84DD-34D24E0039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C475A-FC22-4BB2-81DE-26878B72C70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79552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79053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09018-381A-42BC-BFCD-0704158DB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5A71B5-E12F-4E5B-96FE-ADD8320D40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87C489-7944-4A6B-B364-6EF5865ECA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43E333-13C5-4984-95A1-88F63DC66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4B18F1-0FED-4A5E-B01D-A05BD7DC72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C475A-FC22-4BB2-81DE-26878B72C70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2892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B6E58-3819-4E74-A15B-8EC5361E6E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3B3B81-077D-4EA6-B457-7DC8E8A3E2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7334A3-C29D-47AA-A4C5-5B77834E18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3D7A02-7480-445D-9086-823D3599BD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D78D26-50D8-4A18-826C-5088CD90D5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C475A-FC22-4BB2-81DE-26878B72C70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73851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621A18-B853-4C4B-9869-0D6EEC6F29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A82BF4-8D66-4D18-BC52-266F669C81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063194-38A3-48F9-BF51-20705AE471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D02B0F-B056-451A-A08C-ECE3690D9B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A3CE37-ACBC-4001-9257-8CDAD7D617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0E9C02-13DA-4213-B777-B74BAB839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C475A-FC22-4BB2-81DE-26878B72C70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6486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E9C3E1-D0C3-4F83-960B-196695A5DB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282791-D744-4FFD-B2C1-DBB1306368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9F8D08-0B51-41BD-9FEB-794FB32610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80FD374-F5C3-4395-8EC7-DC023331207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778F625-875D-499D-AB17-D59086B827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0607281-8F29-4F10-9BAC-1D785DBF4B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5E813D3-2765-4743-A990-AD8E474283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D2E69A-5F6F-425E-87E8-01F8B16ED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C475A-FC22-4BB2-81DE-26878B72C70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17622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80E8D-71D6-4DBF-9C86-5D60BD7CA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37E6019-5941-4057-8843-017DF357B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9E08F1-06EC-4796-9E57-9C92CE6549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1A06FF-D87C-40AC-ADC5-AE53CAE6A1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C475A-FC22-4BB2-81DE-26878B72C70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49554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DE372BB-E41C-4D4E-91CE-094A18FF63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28F2F2B-6057-456D-97F8-3DC05B9800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6A766B-B067-44FF-80EF-90A95DA083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C475A-FC22-4BB2-81DE-26878B72C70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0730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905D7B-FC66-4DDB-AF2C-2C2712A5C4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273E95-532A-4537-818E-21A1AD4E1C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9866AE-8B7E-4EAD-816E-0EBA34FF11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9AADFC-269E-4420-A949-C29ABD7572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EE7559-BE9D-4A2A-BE47-FF89573394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DBC039-F3CE-47AE-93A1-66F3A9B1E0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C475A-FC22-4BB2-81DE-26878B72C70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89149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58F72B-E9A7-49CA-BE4A-3256C8B975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57CDD87-C16E-4679-8B39-934940389D1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F20AA4-D86F-4642-B96F-2E4B4ED862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C6C4C1-2D83-443B-80DF-C96852E98D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651CED-4C33-452F-970F-0916999E98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630EEF-E630-457B-8165-D794714FB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C475A-FC22-4BB2-81DE-26878B72C70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05303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3141A8F-16B4-42B4-BCD2-9D527AEE52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048783-6F45-4CD5-8CBD-3CB1AE64BA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2955B1-9F51-4C46-AD48-26807E68AC7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B688D8-FB80-49EF-B593-170DCB4FFF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269C12-CA27-4FD4-8883-4CDB70D8C2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CC475A-FC22-4BB2-81DE-26878B72C70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93929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11" Type="http://schemas.openxmlformats.org/officeDocument/2006/relationships/image" Target="../media/image17.jpeg"/><Relationship Id="rId5" Type="http://schemas.openxmlformats.org/officeDocument/2006/relationships/diagramQuickStyle" Target="../diagrams/quickStyle8.xml"/><Relationship Id="rId10" Type="http://schemas.openxmlformats.org/officeDocument/2006/relationships/image" Target="../media/image16.png"/><Relationship Id="rId4" Type="http://schemas.openxmlformats.org/officeDocument/2006/relationships/diagramLayout" Target="../diagrams/layout8.xml"/><Relationship Id="rId9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10" Type="http://schemas.openxmlformats.org/officeDocument/2006/relationships/image" Target="../media/image21.png"/><Relationship Id="rId4" Type="http://schemas.openxmlformats.org/officeDocument/2006/relationships/diagramLayout" Target="../diagrams/layout9.xml"/><Relationship Id="rId9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Relationship Id="rId9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12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1.xml"/><Relationship Id="rId11" Type="http://schemas.openxmlformats.org/officeDocument/2006/relationships/image" Target="../media/image27.svg"/><Relationship Id="rId5" Type="http://schemas.openxmlformats.org/officeDocument/2006/relationships/diagramQuickStyle" Target="../diagrams/quickStyle11.xml"/><Relationship Id="rId10" Type="http://schemas.openxmlformats.org/officeDocument/2006/relationships/image" Target="../media/image26.png"/><Relationship Id="rId4" Type="http://schemas.openxmlformats.org/officeDocument/2006/relationships/diagramLayout" Target="../diagrams/layout11.xml"/><Relationship Id="rId9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e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5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10" Type="http://schemas.openxmlformats.org/officeDocument/2006/relationships/image" Target="../media/image8.jpeg"/><Relationship Id="rId4" Type="http://schemas.openxmlformats.org/officeDocument/2006/relationships/diagramLayout" Target="../diagrams/layout2.xml"/><Relationship Id="rId9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Relationship Id="rId9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CC01F895-D0C6-C843-BB4F-32CDE2327D9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4711" y="15003"/>
            <a:ext cx="3251200" cy="2159000"/>
          </a:xfrm>
          <a:prstGeom prst="rect">
            <a:avLst/>
          </a:prstGeom>
        </p:spPr>
      </p:pic>
      <p:sp>
        <p:nvSpPr>
          <p:cNvPr id="7" name="Rectangle 4">
            <a:extLst>
              <a:ext uri="{FF2B5EF4-FFF2-40B4-BE49-F238E27FC236}">
                <a16:creationId xmlns:a16="http://schemas.microsoft.com/office/drawing/2014/main" id="{436F4E70-4F74-7C4E-A272-8E8A397D01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80565" y="804397"/>
            <a:ext cx="9144000" cy="13696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fr-FR" sz="3200" b="1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aramond" pitchFamily="18" charset="0"/>
              </a:rPr>
              <a:t>Rapport de stage</a:t>
            </a:r>
          </a:p>
          <a:p>
            <a:pPr algn="ctr">
              <a:spcBef>
                <a:spcPct val="50000"/>
              </a:spcBef>
              <a:defRPr/>
            </a:pPr>
            <a:endParaRPr lang="fr-FR" sz="3400" b="1" dirty="0">
              <a:effectLst>
                <a:outerShdw blurRad="38100" dist="38100" dir="2700000" algn="tl">
                  <a:srgbClr val="C0C0C0"/>
                </a:outerShdw>
              </a:effectLst>
              <a:latin typeface="Garamond" pitchFamily="18" charset="0"/>
            </a:endParaRPr>
          </a:p>
        </p:txBody>
      </p:sp>
      <p:sp>
        <p:nvSpPr>
          <p:cNvPr id="8" name="Text Box 5">
            <a:extLst>
              <a:ext uri="{FF2B5EF4-FFF2-40B4-BE49-F238E27FC236}">
                <a16:creationId xmlns:a16="http://schemas.microsoft.com/office/drawing/2014/main" id="{94112423-96DD-B941-9F88-3E57AD0CA8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22527" y="1376869"/>
            <a:ext cx="91440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fr-FR" sz="20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Génie électromécanique</a:t>
            </a:r>
          </a:p>
        </p:txBody>
      </p:sp>
      <p:grpSp>
        <p:nvGrpSpPr>
          <p:cNvPr id="9" name="Groupe 12">
            <a:extLst>
              <a:ext uri="{FF2B5EF4-FFF2-40B4-BE49-F238E27FC236}">
                <a16:creationId xmlns:a16="http://schemas.microsoft.com/office/drawing/2014/main" id="{054C1A09-E0EE-5542-B2D0-703D29F5FEC2}"/>
              </a:ext>
            </a:extLst>
          </p:cNvPr>
          <p:cNvGrpSpPr/>
          <p:nvPr/>
        </p:nvGrpSpPr>
        <p:grpSpPr>
          <a:xfrm>
            <a:off x="1999064" y="2784065"/>
            <a:ext cx="8143932" cy="1271184"/>
            <a:chOff x="412750" y="2329872"/>
            <a:chExt cx="8159750" cy="1378528"/>
          </a:xfrm>
        </p:grpSpPr>
        <p:sp>
          <p:nvSpPr>
            <p:cNvPr id="10" name="Line 17">
              <a:extLst>
                <a:ext uri="{FF2B5EF4-FFF2-40B4-BE49-F238E27FC236}">
                  <a16:creationId xmlns:a16="http://schemas.microsoft.com/office/drawing/2014/main" id="{D0743262-56E1-1E42-AA94-FE8949DB350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12750" y="2329872"/>
              <a:ext cx="7561263" cy="0"/>
            </a:xfrm>
            <a:prstGeom prst="line">
              <a:avLst/>
            </a:prstGeom>
            <a:noFill/>
            <a:ln w="19050" cap="flat" cmpd="sng" algn="ctr">
              <a:solidFill>
                <a:schemeClr val="accent1">
                  <a:lumMod val="60000"/>
                  <a:lumOff val="40000"/>
                </a:schemeClr>
              </a:solidFill>
              <a:prstDash val="solid"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pPr algn="l" rtl="0">
                <a:defRPr/>
              </a:pPr>
              <a:endParaRPr lang="ar-EG" dirty="0">
                <a:solidFill>
                  <a:srgbClr val="000000"/>
                </a:solidFill>
                <a:latin typeface="Arial"/>
                <a:cs typeface="Arial"/>
              </a:endParaRPr>
            </a:p>
          </p:txBody>
        </p:sp>
        <p:sp>
          <p:nvSpPr>
            <p:cNvPr id="11" name="Line 18">
              <a:extLst>
                <a:ext uri="{FF2B5EF4-FFF2-40B4-BE49-F238E27FC236}">
                  <a16:creationId xmlns:a16="http://schemas.microsoft.com/office/drawing/2014/main" id="{287B2A1E-7028-F54B-A235-96837C544C5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2750" y="2369848"/>
              <a:ext cx="0" cy="649288"/>
            </a:xfrm>
            <a:prstGeom prst="line">
              <a:avLst/>
            </a:prstGeom>
            <a:noFill/>
            <a:ln w="19050" cap="flat" cmpd="sng" algn="ctr">
              <a:solidFill>
                <a:schemeClr val="accent1">
                  <a:lumMod val="60000"/>
                  <a:lumOff val="40000"/>
                </a:schemeClr>
              </a:solidFill>
              <a:prstDash val="solid"/>
              <a:headEnd/>
              <a:tailEnd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pPr algn="l" rtl="0">
                <a:defRPr/>
              </a:pPr>
              <a:endParaRPr lang="ar-EG" dirty="0">
                <a:ln>
                  <a:solidFill>
                    <a:sysClr val="windowText" lastClr="000000"/>
                  </a:solidFill>
                </a:ln>
                <a:solidFill>
                  <a:srgbClr val="000000"/>
                </a:solidFill>
                <a:latin typeface="Arial"/>
                <a:cs typeface="Arial"/>
              </a:endParaRPr>
            </a:p>
          </p:txBody>
        </p:sp>
        <p:sp>
          <p:nvSpPr>
            <p:cNvPr id="12" name="Line 19">
              <a:extLst>
                <a:ext uri="{FF2B5EF4-FFF2-40B4-BE49-F238E27FC236}">
                  <a16:creationId xmlns:a16="http://schemas.microsoft.com/office/drawing/2014/main" id="{F9954AFB-3532-2443-BC0C-D752CC7B58A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572500" y="3059113"/>
              <a:ext cx="0" cy="649287"/>
            </a:xfrm>
            <a:prstGeom prst="line">
              <a:avLst/>
            </a:prstGeom>
            <a:noFill/>
            <a:ln w="19050" cap="flat" cmpd="sng" algn="ctr">
              <a:solidFill>
                <a:schemeClr val="accent1">
                  <a:lumMod val="60000"/>
                  <a:lumOff val="40000"/>
                </a:schemeClr>
              </a:solidFill>
              <a:prstDash val="solid"/>
              <a:headEnd/>
              <a:tailEnd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pPr algn="l" rtl="0">
                <a:defRPr/>
              </a:pPr>
              <a:endParaRPr lang="ar-EG" dirty="0">
                <a:solidFill>
                  <a:srgbClr val="000000"/>
                </a:solidFill>
                <a:latin typeface="Arial"/>
                <a:cs typeface="Arial"/>
              </a:endParaRPr>
            </a:p>
          </p:txBody>
        </p:sp>
        <p:sp>
          <p:nvSpPr>
            <p:cNvPr id="13" name="Line 20">
              <a:extLst>
                <a:ext uri="{FF2B5EF4-FFF2-40B4-BE49-F238E27FC236}">
                  <a16:creationId xmlns:a16="http://schemas.microsoft.com/office/drawing/2014/main" id="{9E96ACA9-FF28-AA46-8DB1-0926BC94A6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643063" y="3702050"/>
              <a:ext cx="6913562" cy="0"/>
            </a:xfrm>
            <a:prstGeom prst="line">
              <a:avLst/>
            </a:prstGeom>
            <a:noFill/>
            <a:ln w="19050" cap="flat" cmpd="sng" algn="ctr">
              <a:solidFill>
                <a:schemeClr val="accent1">
                  <a:lumMod val="60000"/>
                  <a:lumOff val="40000"/>
                </a:schemeClr>
              </a:solidFill>
              <a:prstDash val="solid"/>
              <a:headEnd/>
              <a:tailEnd/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pPr algn="l" rtl="0">
                <a:defRPr/>
              </a:pPr>
              <a:endParaRPr lang="ar-EG" dirty="0">
                <a:solidFill>
                  <a:srgbClr val="000000"/>
                </a:solidFill>
                <a:latin typeface="Arial"/>
                <a:cs typeface="Arial"/>
              </a:endParaRP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586614DC-116C-7F46-B31A-F8A3F1F2F1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49005" y="2958539"/>
            <a:ext cx="8143932" cy="1194226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/>
        </p:spPr>
        <p:txBody>
          <a:bodyPr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ctr">
              <a:defRPr/>
            </a:pPr>
            <a:r>
              <a:rPr lang="fr-FR" sz="2400" b="1" dirty="0">
                <a:ln w="10541" cmpd="sng">
                  <a:solidFill>
                    <a:srgbClr val="002060"/>
                  </a:solidFill>
                  <a:prstDash val="solid"/>
                </a:ln>
                <a:solidFill>
                  <a:srgbClr val="002060"/>
                </a:solidFill>
              </a:rPr>
              <a:t>Super </a:t>
            </a:r>
            <a:r>
              <a:rPr lang="fr-FR" sz="2400" b="1" dirty="0" err="1">
                <a:ln w="10541" cmpd="sng">
                  <a:solidFill>
                    <a:srgbClr val="002060"/>
                  </a:solidFill>
                  <a:prstDash val="solid"/>
                </a:ln>
                <a:solidFill>
                  <a:srgbClr val="002060"/>
                </a:solidFill>
              </a:rPr>
              <a:t>Twisting</a:t>
            </a:r>
            <a:r>
              <a:rPr lang="fr-FR" sz="2400" b="1" dirty="0">
                <a:ln w="10541" cmpd="sng">
                  <a:solidFill>
                    <a:srgbClr val="002060"/>
                  </a:solidFill>
                  <a:prstDash val="solid"/>
                </a:ln>
                <a:solidFill>
                  <a:srgbClr val="002060"/>
                </a:solidFill>
              </a:rPr>
              <a:t> </a:t>
            </a:r>
            <a:r>
              <a:rPr lang="fr-FR" sz="2400" b="1" dirty="0" err="1">
                <a:ln w="10541" cmpd="sng">
                  <a:solidFill>
                    <a:srgbClr val="002060"/>
                  </a:solidFill>
                  <a:prstDash val="solid"/>
                </a:ln>
                <a:solidFill>
                  <a:srgbClr val="002060"/>
                </a:solidFill>
              </a:rPr>
              <a:t>Implementation</a:t>
            </a:r>
            <a:r>
              <a:rPr lang="fr-FR" sz="2400" b="1" dirty="0">
                <a:ln w="10541" cmpd="sng">
                  <a:solidFill>
                    <a:srgbClr val="002060"/>
                  </a:solidFill>
                  <a:prstDash val="solid"/>
                </a:ln>
                <a:solidFill>
                  <a:srgbClr val="002060"/>
                </a:solidFill>
              </a:rPr>
              <a:t> for</a:t>
            </a:r>
          </a:p>
          <a:p>
            <a:pPr algn="ctr">
              <a:defRPr/>
            </a:pPr>
            <a:r>
              <a:rPr lang="fr-FR" sz="2400" b="1" dirty="0" err="1">
                <a:ln w="10541" cmpd="sng">
                  <a:solidFill>
                    <a:srgbClr val="002060"/>
                  </a:solidFill>
                  <a:prstDash val="solid"/>
                </a:ln>
                <a:solidFill>
                  <a:srgbClr val="002060"/>
                </a:solidFill>
              </a:rPr>
              <a:t>Quadcopter</a:t>
            </a:r>
            <a:r>
              <a:rPr lang="fr-FR" sz="2400" b="1" dirty="0">
                <a:ln w="10541" cmpd="sng">
                  <a:solidFill>
                    <a:srgbClr val="002060"/>
                  </a:solidFill>
                  <a:prstDash val="solid"/>
                </a:ln>
                <a:solidFill>
                  <a:srgbClr val="002060"/>
                </a:solidFill>
              </a:rPr>
              <a:t> control</a:t>
            </a:r>
            <a:endParaRPr lang="fr-FR" sz="2400" dirty="0">
              <a:solidFill>
                <a:schemeClr val="tx2">
                  <a:lumMod val="50000"/>
                </a:schemeClr>
              </a:solidFill>
              <a:latin typeface="Garamond" pitchFamily="18" charset="0"/>
              <a:cs typeface="Arial" pitchFamily="34" charset="0"/>
            </a:endParaRPr>
          </a:p>
        </p:txBody>
      </p:sp>
      <p:sp>
        <p:nvSpPr>
          <p:cNvPr id="15" name="Text Box 16">
            <a:extLst>
              <a:ext uri="{FF2B5EF4-FFF2-40B4-BE49-F238E27FC236}">
                <a16:creationId xmlns:a16="http://schemas.microsoft.com/office/drawing/2014/main" id="{FB8101C0-4063-8A40-A9F5-97249AFAC3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6919" y="4700627"/>
            <a:ext cx="3710339" cy="1615827"/>
          </a:xfrm>
          <a:prstGeom prst="flowChartProcess">
            <a:avLst/>
          </a:prstGeom>
          <a:solidFill>
            <a:srgbClr val="FFFFFF">
              <a:alpha val="75000"/>
            </a:srgbClr>
          </a:solidFill>
          <a:ln w="19050" cap="flat" cmpd="sng" algn="ctr">
            <a:noFill/>
            <a:prstDash val="solid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fr-FR" b="1" kern="0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aramond" pitchFamily="18" charset="0"/>
                <a:cs typeface="Arial"/>
              </a:rPr>
              <a:t>Réalisé par : </a:t>
            </a:r>
          </a:p>
          <a:p>
            <a:pPr>
              <a:spcBef>
                <a:spcPct val="50000"/>
              </a:spcBef>
              <a:defRPr/>
            </a:pPr>
            <a:r>
              <a:rPr lang="fr-FR" b="1" kern="0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aramond" pitchFamily="18" charset="0"/>
                <a:cs typeface="Arial"/>
              </a:rPr>
              <a:t>	KINANI </a:t>
            </a:r>
            <a:r>
              <a:rPr lang="fr-FR" b="1" kern="0" dirty="0" err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aramond" pitchFamily="18" charset="0"/>
                <a:cs typeface="Arial"/>
              </a:rPr>
              <a:t>Abdelmoughit</a:t>
            </a:r>
            <a:endParaRPr lang="fr-FR" b="1" kern="0" dirty="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Garamond" pitchFamily="18" charset="0"/>
              <a:cs typeface="Arial"/>
            </a:endParaRPr>
          </a:p>
          <a:p>
            <a:pPr>
              <a:spcBef>
                <a:spcPct val="50000"/>
              </a:spcBef>
              <a:defRPr/>
            </a:pPr>
            <a:r>
              <a:rPr lang="fr-FR" b="1" kern="0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aramond" pitchFamily="18" charset="0"/>
                <a:cs typeface="Arial"/>
              </a:rPr>
              <a:t>	TAHER Anas</a:t>
            </a:r>
          </a:p>
          <a:p>
            <a:pPr>
              <a:spcBef>
                <a:spcPct val="50000"/>
              </a:spcBef>
              <a:defRPr/>
            </a:pPr>
            <a:r>
              <a:rPr lang="fr-FR" b="1" kern="0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aramond" pitchFamily="18" charset="0"/>
                <a:cs typeface="Arial"/>
              </a:rPr>
              <a:t>	</a:t>
            </a:r>
          </a:p>
        </p:txBody>
      </p:sp>
      <p:graphicFrame>
        <p:nvGraphicFramePr>
          <p:cNvPr id="16" name="Tableau 16">
            <a:extLst>
              <a:ext uri="{FF2B5EF4-FFF2-40B4-BE49-F238E27FC236}">
                <a16:creationId xmlns:a16="http://schemas.microsoft.com/office/drawing/2014/main" id="{E15AE0BA-1287-D940-9237-4F50230D2A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5124928"/>
              </p:ext>
            </p:extLst>
          </p:nvPr>
        </p:nvGraphicFramePr>
        <p:xfrm>
          <a:off x="6785360" y="5081022"/>
          <a:ext cx="7140114" cy="1046108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25662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38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1907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fr-FR" sz="1600" b="1" dirty="0">
                          <a:solidFill>
                            <a:srgbClr val="000000"/>
                          </a:solidFill>
                          <a:effectLst/>
                          <a:latin typeface="Baskerville Old Face" pitchFamily="18" charset="0"/>
                        </a:rPr>
                        <a:t>Mr. Taleb Mohammed</a:t>
                      </a:r>
                      <a:endParaRPr lang="fr-FR" sz="1600" b="1" dirty="0">
                        <a:solidFill>
                          <a:srgbClr val="000000"/>
                        </a:solidFill>
                        <a:effectLst/>
                        <a:latin typeface="Baskerville Old Face" pitchFamily="18" charset="0"/>
                        <a:ea typeface="Calibri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fr-FR" sz="1600" dirty="0">
                          <a:solidFill>
                            <a:srgbClr val="000000"/>
                          </a:solidFill>
                          <a:effectLst/>
                          <a:latin typeface="Baskerville Old Face" pitchFamily="18" charset="0"/>
                        </a:rPr>
                        <a:t>Jury et Encadrant (ENSAM )</a:t>
                      </a:r>
                      <a:endParaRPr lang="fr-FR" sz="1600" dirty="0">
                        <a:solidFill>
                          <a:srgbClr val="000000"/>
                        </a:solidFill>
                        <a:effectLst/>
                        <a:latin typeface="Baskerville Old Face" pitchFamily="18" charset="0"/>
                        <a:ea typeface="Calibri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6596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fr-FR" sz="1600" dirty="0">
                        <a:solidFill>
                          <a:srgbClr val="000000"/>
                        </a:solidFill>
                        <a:effectLst/>
                        <a:latin typeface="Baskerville Old Face" pitchFamily="18" charset="0"/>
                        <a:ea typeface="Calibri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fr-FR" sz="1600" dirty="0">
                        <a:solidFill>
                          <a:srgbClr val="000000"/>
                        </a:solidFill>
                        <a:effectLst/>
                        <a:latin typeface="Baskerville Old Face" pitchFamily="18" charset="0"/>
                        <a:ea typeface="Calibri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1907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fr-FR" sz="1600" dirty="0">
                        <a:solidFill>
                          <a:srgbClr val="000000"/>
                        </a:solidFill>
                        <a:effectLst/>
                        <a:latin typeface="Baskerville Old Face" pitchFamily="18" charset="0"/>
                        <a:ea typeface="Calibri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fr-FR" sz="1600" dirty="0">
                        <a:solidFill>
                          <a:srgbClr val="000000"/>
                        </a:solidFill>
                        <a:effectLst/>
                        <a:latin typeface="Baskerville Old Face" pitchFamily="18" charset="0"/>
                        <a:ea typeface="Calibri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1A1E278B-DF49-EF41-8DBB-914874184718}"/>
              </a:ext>
            </a:extLst>
          </p:cNvPr>
          <p:cNvSpPr txBox="1"/>
          <p:nvPr/>
        </p:nvSpPr>
        <p:spPr>
          <a:xfrm>
            <a:off x="4346159" y="6376814"/>
            <a:ext cx="3296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Année universitaire 2020 - 2021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8A72112-8D31-4ADD-A0A3-FBB3A42337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55417" y="291049"/>
            <a:ext cx="1628775" cy="128587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11348D-967C-4033-932B-59D1E24AB4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C475A-FC22-4BB2-81DE-26878B72C70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2705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4" name="Connecteur droit 63"/>
          <p:cNvCxnSpPr/>
          <p:nvPr/>
        </p:nvCxnSpPr>
        <p:spPr>
          <a:xfrm>
            <a:off x="891148" y="1219200"/>
            <a:ext cx="1032295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eur droit 65"/>
          <p:cNvCxnSpPr/>
          <p:nvPr/>
        </p:nvCxnSpPr>
        <p:spPr>
          <a:xfrm>
            <a:off x="1981200" y="1003300"/>
            <a:ext cx="12701" cy="46757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eur droit 68"/>
          <p:cNvCxnSpPr/>
          <p:nvPr/>
        </p:nvCxnSpPr>
        <p:spPr>
          <a:xfrm>
            <a:off x="573648" y="1270000"/>
            <a:ext cx="1032295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necteur droit 69"/>
          <p:cNvCxnSpPr/>
          <p:nvPr/>
        </p:nvCxnSpPr>
        <p:spPr>
          <a:xfrm>
            <a:off x="1930400" y="1155700"/>
            <a:ext cx="12701" cy="46757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2" name="Diagram 111"/>
          <p:cNvGraphicFramePr/>
          <p:nvPr>
            <p:extLst>
              <p:ext uri="{D42A27DB-BD31-4B8C-83A1-F6EECF244321}">
                <p14:modId xmlns:p14="http://schemas.microsoft.com/office/powerpoint/2010/main" val="2282505689"/>
              </p:ext>
            </p:extLst>
          </p:nvPr>
        </p:nvGraphicFramePr>
        <p:xfrm>
          <a:off x="119270" y="200496"/>
          <a:ext cx="11997871" cy="6939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33" name="Groupe 44"/>
          <p:cNvGrpSpPr/>
          <p:nvPr/>
        </p:nvGrpSpPr>
        <p:grpSpPr>
          <a:xfrm>
            <a:off x="948807" y="2969105"/>
            <a:ext cx="246843" cy="205702"/>
            <a:chOff x="686292" y="583293"/>
            <a:chExt cx="246843" cy="205702"/>
          </a:xfrm>
        </p:grpSpPr>
        <p:sp>
          <p:nvSpPr>
            <p:cNvPr id="35" name="Flèche droite 47"/>
            <p:cNvSpPr/>
            <p:nvPr/>
          </p:nvSpPr>
          <p:spPr>
            <a:xfrm rot="5400000">
              <a:off x="706863" y="562722"/>
              <a:ext cx="205702" cy="246843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4F81BD">
                <a:tint val="60000"/>
                <a:hueOff val="0"/>
                <a:satOff val="0"/>
                <a:lumOff val="0"/>
                <a:alphaOff val="0"/>
              </a:srgbClr>
            </a:solidFill>
            <a:ln>
              <a:noFill/>
            </a:ln>
            <a:effectLst/>
          </p:spPr>
          <p:style>
            <a:lnRef idx="0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6" name="Flèche droite 6"/>
            <p:cNvSpPr/>
            <p:nvPr/>
          </p:nvSpPr>
          <p:spPr>
            <a:xfrm>
              <a:off x="735662" y="583293"/>
              <a:ext cx="148105" cy="14399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fr-FR" sz="1000" kern="1200" dirty="0"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37" name="Groupe 52"/>
          <p:cNvGrpSpPr/>
          <p:nvPr/>
        </p:nvGrpSpPr>
        <p:grpSpPr>
          <a:xfrm>
            <a:off x="294759" y="3272672"/>
            <a:ext cx="1597542" cy="548540"/>
            <a:chOff x="10943" y="1646089"/>
            <a:chExt cx="1597542" cy="548540"/>
          </a:xfrm>
          <a:solidFill>
            <a:schemeClr val="bg1"/>
          </a:solidFill>
        </p:grpSpPr>
        <p:sp>
          <p:nvSpPr>
            <p:cNvPr id="38" name="Rectangle à coins arrondis 53"/>
            <p:cNvSpPr/>
            <p:nvPr/>
          </p:nvSpPr>
          <p:spPr>
            <a:xfrm>
              <a:off x="10943" y="1646089"/>
              <a:ext cx="1597542" cy="548540"/>
            </a:xfrm>
            <a:prstGeom prst="roundRect">
              <a:avLst>
                <a:gd name="adj" fmla="val 10000"/>
              </a:avLst>
            </a:prstGeom>
            <a:grpFill/>
            <a:ln w="25400" cap="flat" cmpd="sng" algn="ctr">
              <a:solidFill>
                <a:srgbClr val="4F81BD">
                  <a:shade val="80000"/>
                  <a:hueOff val="0"/>
                  <a:satOff val="0"/>
                  <a:lumOff val="0"/>
                  <a:alphaOff val="0"/>
                </a:srgbClr>
              </a:solidFill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9" name="Rectangle 38"/>
            <p:cNvSpPr/>
            <p:nvPr/>
          </p:nvSpPr>
          <p:spPr>
            <a:xfrm>
              <a:off x="27009" y="1662155"/>
              <a:ext cx="1565410" cy="516408"/>
            </a:xfrm>
            <a:prstGeom prst="rect">
              <a:avLst/>
            </a:prstGeom>
            <a:solidFill>
              <a:schemeClr val="bg1"/>
            </a:solidFill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3340" tIns="53340" rIns="53340" bIns="53340" numCol="1" spcCol="1270" anchor="ctr" anchorCtr="0">
              <a:noAutofit/>
            </a:bodyPr>
            <a:lstStyle/>
            <a:p>
              <a:pPr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fr-FR" sz="1200" dirty="0">
                  <a:solidFill>
                    <a:srgbClr val="002060"/>
                  </a:solidFill>
                </a:rPr>
                <a:t>Contrôle par carte Arduino</a:t>
              </a:r>
            </a:p>
          </p:txBody>
        </p:sp>
      </p:grpSp>
      <p:grpSp>
        <p:nvGrpSpPr>
          <p:cNvPr id="46" name="Groupe 66"/>
          <p:cNvGrpSpPr/>
          <p:nvPr/>
        </p:nvGrpSpPr>
        <p:grpSpPr>
          <a:xfrm>
            <a:off x="283025" y="2312592"/>
            <a:ext cx="1597542" cy="548540"/>
            <a:chOff x="10943" y="823279"/>
            <a:chExt cx="1597542" cy="548540"/>
          </a:xfrm>
        </p:grpSpPr>
        <p:sp>
          <p:nvSpPr>
            <p:cNvPr id="47" name="Rectangle à coins arrondis 67"/>
            <p:cNvSpPr/>
            <p:nvPr/>
          </p:nvSpPr>
          <p:spPr>
            <a:xfrm>
              <a:off x="10943" y="823279"/>
              <a:ext cx="1597542" cy="548540"/>
            </a:xfrm>
            <a:prstGeom prst="roundRect">
              <a:avLst>
                <a:gd name="adj" fmla="val 10000"/>
              </a:avLst>
            </a:prstGeom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ln w="25400" cap="flat" cmpd="sng" algn="ctr">
              <a:solidFill>
                <a:srgbClr val="4F81BD">
                  <a:shade val="80000"/>
                  <a:hueOff val="0"/>
                  <a:satOff val="0"/>
                  <a:lumOff val="0"/>
                  <a:alphaOff val="0"/>
                </a:srgbClr>
              </a:solidFill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8" name="Rectangle 47"/>
            <p:cNvSpPr/>
            <p:nvPr/>
          </p:nvSpPr>
          <p:spPr>
            <a:xfrm>
              <a:off x="19946" y="835015"/>
              <a:ext cx="1565410" cy="516408"/>
            </a:xfrm>
            <a:prstGeom prst="rect">
              <a:avLst/>
            </a:prstGeom>
            <a:solidFill>
              <a:srgbClr val="F47B44"/>
            </a:solidFill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3340" tIns="53340" rIns="53340" bIns="53340" numCol="1" spcCol="1270" anchor="ctr" anchorCtr="0">
              <a:noAutofit/>
            </a:bodyPr>
            <a:lstStyle/>
            <a:p>
              <a:pPr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fr-FR" sz="1400" dirty="0">
                  <a:solidFill>
                    <a:schemeClr val="bg1"/>
                  </a:solidFill>
                </a:rPr>
                <a:t>Présentation de la méthode</a:t>
              </a:r>
              <a:endParaRPr lang="fr-FR" sz="2000" dirty="0">
                <a:solidFill>
                  <a:schemeClr val="bg1"/>
                </a:solidFill>
                <a:latin typeface="Calibri"/>
              </a:endParaRPr>
            </a:p>
          </p:txBody>
        </p:sp>
      </p:grpSp>
      <p:grpSp>
        <p:nvGrpSpPr>
          <p:cNvPr id="19" name="Groupe 44">
            <a:extLst>
              <a:ext uri="{FF2B5EF4-FFF2-40B4-BE49-F238E27FC236}">
                <a16:creationId xmlns:a16="http://schemas.microsoft.com/office/drawing/2014/main" id="{E0B41EAF-6CCA-4D74-A8C7-3FF94CA2B3C0}"/>
              </a:ext>
            </a:extLst>
          </p:cNvPr>
          <p:cNvGrpSpPr/>
          <p:nvPr/>
        </p:nvGrpSpPr>
        <p:grpSpPr>
          <a:xfrm>
            <a:off x="948807" y="2969105"/>
            <a:ext cx="246843" cy="205702"/>
            <a:chOff x="686292" y="583293"/>
            <a:chExt cx="246843" cy="205702"/>
          </a:xfrm>
        </p:grpSpPr>
        <p:sp>
          <p:nvSpPr>
            <p:cNvPr id="20" name="Flèche droite 47">
              <a:extLst>
                <a:ext uri="{FF2B5EF4-FFF2-40B4-BE49-F238E27FC236}">
                  <a16:creationId xmlns:a16="http://schemas.microsoft.com/office/drawing/2014/main" id="{C3E25439-4510-484C-84BE-A013406464BF}"/>
                </a:ext>
              </a:extLst>
            </p:cNvPr>
            <p:cNvSpPr/>
            <p:nvPr/>
          </p:nvSpPr>
          <p:spPr>
            <a:xfrm rot="5400000">
              <a:off x="706863" y="562722"/>
              <a:ext cx="205702" cy="246843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4F81BD">
                <a:tint val="60000"/>
                <a:hueOff val="0"/>
                <a:satOff val="0"/>
                <a:lumOff val="0"/>
                <a:alphaOff val="0"/>
              </a:srgbClr>
            </a:solidFill>
            <a:ln>
              <a:noFill/>
            </a:ln>
            <a:effectLst/>
          </p:spPr>
          <p:style>
            <a:lnRef idx="0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1" name="Flèche droite 6">
              <a:extLst>
                <a:ext uri="{FF2B5EF4-FFF2-40B4-BE49-F238E27FC236}">
                  <a16:creationId xmlns:a16="http://schemas.microsoft.com/office/drawing/2014/main" id="{C92646B9-DE29-4ABF-BC91-0858E8381AC3}"/>
                </a:ext>
              </a:extLst>
            </p:cNvPr>
            <p:cNvSpPr/>
            <p:nvPr/>
          </p:nvSpPr>
          <p:spPr>
            <a:xfrm>
              <a:off x="735662" y="583293"/>
              <a:ext cx="148105" cy="14399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fr-FR" sz="1000" kern="1200"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22" name="Groupe 52">
            <a:extLst>
              <a:ext uri="{FF2B5EF4-FFF2-40B4-BE49-F238E27FC236}">
                <a16:creationId xmlns:a16="http://schemas.microsoft.com/office/drawing/2014/main" id="{D91257DE-9901-4C30-B4EF-0C6756BA4F74}"/>
              </a:ext>
            </a:extLst>
          </p:cNvPr>
          <p:cNvGrpSpPr/>
          <p:nvPr/>
        </p:nvGrpSpPr>
        <p:grpSpPr>
          <a:xfrm>
            <a:off x="294759" y="3272672"/>
            <a:ext cx="1597542" cy="548540"/>
            <a:chOff x="10943" y="1646089"/>
            <a:chExt cx="1597542" cy="548540"/>
          </a:xfrm>
          <a:solidFill>
            <a:schemeClr val="bg1"/>
          </a:solidFill>
        </p:grpSpPr>
        <p:sp>
          <p:nvSpPr>
            <p:cNvPr id="23" name="Rectangle à coins arrondis 53">
              <a:extLst>
                <a:ext uri="{FF2B5EF4-FFF2-40B4-BE49-F238E27FC236}">
                  <a16:creationId xmlns:a16="http://schemas.microsoft.com/office/drawing/2014/main" id="{F372763C-B099-4821-973B-7249918E1840}"/>
                </a:ext>
              </a:extLst>
            </p:cNvPr>
            <p:cNvSpPr/>
            <p:nvPr/>
          </p:nvSpPr>
          <p:spPr>
            <a:xfrm>
              <a:off x="10943" y="1646089"/>
              <a:ext cx="1597542" cy="548540"/>
            </a:xfrm>
            <a:prstGeom prst="roundRect">
              <a:avLst>
                <a:gd name="adj" fmla="val 10000"/>
              </a:avLst>
            </a:prstGeom>
            <a:grpFill/>
            <a:ln w="25400" cap="flat" cmpd="sng" algn="ctr">
              <a:solidFill>
                <a:srgbClr val="4F81BD">
                  <a:shade val="80000"/>
                  <a:hueOff val="0"/>
                  <a:satOff val="0"/>
                  <a:lumOff val="0"/>
                  <a:alphaOff val="0"/>
                </a:srgbClr>
              </a:solidFill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28340BF-0D07-4CA9-95E6-797603CA2B44}"/>
                </a:ext>
              </a:extLst>
            </p:cNvPr>
            <p:cNvSpPr/>
            <p:nvPr/>
          </p:nvSpPr>
          <p:spPr>
            <a:xfrm>
              <a:off x="27009" y="1662155"/>
              <a:ext cx="1565410" cy="516408"/>
            </a:xfrm>
            <a:prstGeom prst="rect">
              <a:avLst/>
            </a:prstGeom>
            <a:solidFill>
              <a:schemeClr val="bg1"/>
            </a:solidFill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3340" tIns="53340" rIns="53340" bIns="53340" numCol="1" spcCol="1270" anchor="ctr" anchorCtr="0">
              <a:noAutofit/>
            </a:bodyPr>
            <a:lstStyle/>
            <a:p>
              <a:pPr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fr-FR" sz="1200" dirty="0">
                  <a:solidFill>
                    <a:srgbClr val="002060"/>
                  </a:solidFill>
                </a:rPr>
                <a:t> Modélisation Matlab</a:t>
              </a:r>
            </a:p>
          </p:txBody>
        </p:sp>
      </p:grpSp>
      <p:grpSp>
        <p:nvGrpSpPr>
          <p:cNvPr id="25" name="Groupe 55">
            <a:extLst>
              <a:ext uri="{FF2B5EF4-FFF2-40B4-BE49-F238E27FC236}">
                <a16:creationId xmlns:a16="http://schemas.microsoft.com/office/drawing/2014/main" id="{7E10C918-7EBA-415C-8E82-0595C74941F1}"/>
              </a:ext>
            </a:extLst>
          </p:cNvPr>
          <p:cNvGrpSpPr/>
          <p:nvPr/>
        </p:nvGrpSpPr>
        <p:grpSpPr>
          <a:xfrm>
            <a:off x="283025" y="4240359"/>
            <a:ext cx="1597542" cy="548540"/>
            <a:chOff x="10943" y="2468899"/>
            <a:chExt cx="1597542" cy="548540"/>
          </a:xfrm>
        </p:grpSpPr>
        <p:sp>
          <p:nvSpPr>
            <p:cNvPr id="26" name="Rectangle à coins arrondis 56">
              <a:extLst>
                <a:ext uri="{FF2B5EF4-FFF2-40B4-BE49-F238E27FC236}">
                  <a16:creationId xmlns:a16="http://schemas.microsoft.com/office/drawing/2014/main" id="{1AC3642E-3F81-4F1F-B249-DB4819C744F4}"/>
                </a:ext>
              </a:extLst>
            </p:cNvPr>
            <p:cNvSpPr/>
            <p:nvPr/>
          </p:nvSpPr>
          <p:spPr>
            <a:xfrm>
              <a:off x="10943" y="2468899"/>
              <a:ext cx="1597542" cy="548540"/>
            </a:xfrm>
            <a:prstGeom prst="roundRect">
              <a:avLst>
                <a:gd name="adj" fmla="val 10000"/>
              </a:avLst>
            </a:prstGeom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ln w="25400" cap="flat" cmpd="sng" algn="ctr">
              <a:solidFill>
                <a:srgbClr val="4F81BD">
                  <a:shade val="80000"/>
                  <a:hueOff val="0"/>
                  <a:satOff val="0"/>
                  <a:lumOff val="0"/>
                  <a:alphaOff val="0"/>
                </a:srgbClr>
              </a:solidFill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E54D34E9-321D-41BA-AC04-0A0A2D07DF5E}"/>
                </a:ext>
              </a:extLst>
            </p:cNvPr>
            <p:cNvSpPr/>
            <p:nvPr/>
          </p:nvSpPr>
          <p:spPr>
            <a:xfrm>
              <a:off x="27009" y="2484965"/>
              <a:ext cx="1565410" cy="516408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3340" tIns="53340" rIns="53340" bIns="53340" numCol="1" spcCol="1270" anchor="ctr" anchorCtr="0">
              <a:noAutofit/>
            </a:bodyPr>
            <a:lstStyle/>
            <a:p>
              <a:pPr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fr-FR" sz="1400" dirty="0">
                  <a:solidFill>
                    <a:srgbClr val="002060"/>
                  </a:solidFill>
                </a:rPr>
                <a:t> Contrôle par Arduino</a:t>
              </a:r>
            </a:p>
          </p:txBody>
        </p:sp>
      </p:grpSp>
      <p:grpSp>
        <p:nvGrpSpPr>
          <p:cNvPr id="28" name="Groupe 58">
            <a:extLst>
              <a:ext uri="{FF2B5EF4-FFF2-40B4-BE49-F238E27FC236}">
                <a16:creationId xmlns:a16="http://schemas.microsoft.com/office/drawing/2014/main" id="{93AF0F70-90E3-4397-BDBE-25594E8E621C}"/>
              </a:ext>
            </a:extLst>
          </p:cNvPr>
          <p:cNvGrpSpPr/>
          <p:nvPr/>
        </p:nvGrpSpPr>
        <p:grpSpPr>
          <a:xfrm>
            <a:off x="945505" y="3927935"/>
            <a:ext cx="246843" cy="205702"/>
            <a:chOff x="686292" y="3051724"/>
            <a:chExt cx="246843" cy="205702"/>
          </a:xfrm>
        </p:grpSpPr>
        <p:sp>
          <p:nvSpPr>
            <p:cNvPr id="29" name="Flèche droite 59">
              <a:extLst>
                <a:ext uri="{FF2B5EF4-FFF2-40B4-BE49-F238E27FC236}">
                  <a16:creationId xmlns:a16="http://schemas.microsoft.com/office/drawing/2014/main" id="{51C56B52-54A5-4E49-9D12-3262C8CAAC27}"/>
                </a:ext>
              </a:extLst>
            </p:cNvPr>
            <p:cNvSpPr/>
            <p:nvPr/>
          </p:nvSpPr>
          <p:spPr>
            <a:xfrm rot="5400000">
              <a:off x="706863" y="3031153"/>
              <a:ext cx="205702" cy="246843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4F81BD">
                <a:tint val="60000"/>
                <a:hueOff val="0"/>
                <a:satOff val="0"/>
                <a:lumOff val="0"/>
                <a:alphaOff val="0"/>
              </a:srgbClr>
            </a:solidFill>
            <a:ln>
              <a:noFill/>
            </a:ln>
            <a:effectLst/>
          </p:spPr>
          <p:style>
            <a:lnRef idx="0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0" name="Flèche droite 14">
              <a:extLst>
                <a:ext uri="{FF2B5EF4-FFF2-40B4-BE49-F238E27FC236}">
                  <a16:creationId xmlns:a16="http://schemas.microsoft.com/office/drawing/2014/main" id="{E5111E98-3DFE-4E18-8ECD-E3FF150C353A}"/>
                </a:ext>
              </a:extLst>
            </p:cNvPr>
            <p:cNvSpPr/>
            <p:nvPr/>
          </p:nvSpPr>
          <p:spPr>
            <a:xfrm>
              <a:off x="735662" y="3051724"/>
              <a:ext cx="148105" cy="14399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fr-FR" sz="1000" kern="1200"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31" name="Groupe 66">
            <a:extLst>
              <a:ext uri="{FF2B5EF4-FFF2-40B4-BE49-F238E27FC236}">
                <a16:creationId xmlns:a16="http://schemas.microsoft.com/office/drawing/2014/main" id="{04771AF3-98AF-4732-9E95-27F11810CAD9}"/>
              </a:ext>
            </a:extLst>
          </p:cNvPr>
          <p:cNvGrpSpPr/>
          <p:nvPr/>
        </p:nvGrpSpPr>
        <p:grpSpPr>
          <a:xfrm>
            <a:off x="283024" y="2300072"/>
            <a:ext cx="1634665" cy="548540"/>
            <a:chOff x="10943" y="823279"/>
            <a:chExt cx="1597542" cy="548540"/>
          </a:xfrm>
        </p:grpSpPr>
        <p:sp>
          <p:nvSpPr>
            <p:cNvPr id="32" name="Rectangle à coins arrondis 67">
              <a:extLst>
                <a:ext uri="{FF2B5EF4-FFF2-40B4-BE49-F238E27FC236}">
                  <a16:creationId xmlns:a16="http://schemas.microsoft.com/office/drawing/2014/main" id="{488F9858-437F-495B-ABBC-D929D211D2FF}"/>
                </a:ext>
              </a:extLst>
            </p:cNvPr>
            <p:cNvSpPr/>
            <p:nvPr/>
          </p:nvSpPr>
          <p:spPr>
            <a:xfrm>
              <a:off x="10943" y="823279"/>
              <a:ext cx="1597542" cy="548540"/>
            </a:xfrm>
            <a:prstGeom prst="roundRect">
              <a:avLst>
                <a:gd name="adj" fmla="val 10000"/>
              </a:avLst>
            </a:prstGeom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ln w="25400" cap="flat" cmpd="sng" algn="ctr">
              <a:solidFill>
                <a:srgbClr val="4F81BD">
                  <a:shade val="80000"/>
                  <a:hueOff val="0"/>
                  <a:satOff val="0"/>
                  <a:lumOff val="0"/>
                  <a:alphaOff val="0"/>
                </a:srgbClr>
              </a:solidFill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7B661257-13A8-4ABE-9C50-9497B5440D61}"/>
                </a:ext>
              </a:extLst>
            </p:cNvPr>
            <p:cNvSpPr/>
            <p:nvPr/>
          </p:nvSpPr>
          <p:spPr>
            <a:xfrm>
              <a:off x="21759" y="835015"/>
              <a:ext cx="1586726" cy="516408"/>
            </a:xfrm>
            <a:prstGeom prst="rect">
              <a:avLst/>
            </a:prstGeom>
            <a:solidFill>
              <a:srgbClr val="F47B44"/>
            </a:solidFill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3340" tIns="53340" rIns="53340" bIns="53340" numCol="1" spcCol="1270" anchor="ctr" anchorCtr="0">
              <a:noAutofit/>
            </a:bodyPr>
            <a:lstStyle/>
            <a:p>
              <a:pPr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fr-FR" sz="1400" dirty="0">
                  <a:solidFill>
                    <a:schemeClr val="bg1"/>
                  </a:solidFill>
                </a:rPr>
                <a:t> MPU6050</a:t>
              </a: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B258D5CA-E8A4-4193-82B4-98F935D6026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82353" y="1326140"/>
            <a:ext cx="2076516" cy="207651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E79BFD9-8D9B-46B4-AE4D-B5A53F73A7C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88271" y="3805146"/>
            <a:ext cx="3429000" cy="254849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EF6B8E5-1D7A-484A-ACA5-25B0FDA8CCC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37324" y="5277123"/>
            <a:ext cx="4266693" cy="621754"/>
          </a:xfrm>
          <a:prstGeom prst="rect">
            <a:avLst/>
          </a:prstGeom>
        </p:spPr>
      </p:pic>
      <p:pic>
        <p:nvPicPr>
          <p:cNvPr id="5124" name="Picture 4" descr="JPEG - 43.6 ko">
            <a:extLst>
              <a:ext uri="{FF2B5EF4-FFF2-40B4-BE49-F238E27FC236}">
                <a16:creationId xmlns:a16="http://schemas.microsoft.com/office/drawing/2014/main" id="{1CD8E9D6-4C5F-4A52-AE1C-06DE3496C9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9335" y="1394919"/>
            <a:ext cx="3429000" cy="194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3260E8D-7F50-4BAE-B3D9-62F81EE9283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249335" y="3373638"/>
            <a:ext cx="4000283" cy="501374"/>
          </a:xfrm>
          <a:prstGeom prst="rect">
            <a:avLst/>
          </a:prstGeom>
        </p:spPr>
      </p:pic>
      <p:sp>
        <p:nvSpPr>
          <p:cNvPr id="9" name="Arrow: Down 8">
            <a:extLst>
              <a:ext uri="{FF2B5EF4-FFF2-40B4-BE49-F238E27FC236}">
                <a16:creationId xmlns:a16="http://schemas.microsoft.com/office/drawing/2014/main" id="{E31A9025-EC0A-4271-9F2C-873E058DD5AF}"/>
              </a:ext>
            </a:extLst>
          </p:cNvPr>
          <p:cNvSpPr/>
          <p:nvPr/>
        </p:nvSpPr>
        <p:spPr>
          <a:xfrm>
            <a:off x="9168539" y="4149282"/>
            <a:ext cx="404261" cy="92925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3E1D7E0-822E-40AB-9F25-A8A2B26E8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C475A-FC22-4BB2-81DE-26878B72C705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73990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4" name="Connecteur droit 63"/>
          <p:cNvCxnSpPr/>
          <p:nvPr/>
        </p:nvCxnSpPr>
        <p:spPr>
          <a:xfrm>
            <a:off x="891148" y="1219200"/>
            <a:ext cx="1032295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eur droit 65"/>
          <p:cNvCxnSpPr/>
          <p:nvPr/>
        </p:nvCxnSpPr>
        <p:spPr>
          <a:xfrm>
            <a:off x="1981200" y="1003300"/>
            <a:ext cx="12701" cy="46757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eur droit 68"/>
          <p:cNvCxnSpPr/>
          <p:nvPr/>
        </p:nvCxnSpPr>
        <p:spPr>
          <a:xfrm>
            <a:off x="573648" y="1270000"/>
            <a:ext cx="1032295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necteur droit 69"/>
          <p:cNvCxnSpPr/>
          <p:nvPr/>
        </p:nvCxnSpPr>
        <p:spPr>
          <a:xfrm>
            <a:off x="1930400" y="1155700"/>
            <a:ext cx="12701" cy="46757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2" name="Diagram 111"/>
          <p:cNvGraphicFramePr/>
          <p:nvPr>
            <p:extLst>
              <p:ext uri="{D42A27DB-BD31-4B8C-83A1-F6EECF244321}">
                <p14:modId xmlns:p14="http://schemas.microsoft.com/office/powerpoint/2010/main" val="1003138191"/>
              </p:ext>
            </p:extLst>
          </p:nvPr>
        </p:nvGraphicFramePr>
        <p:xfrm>
          <a:off x="119270" y="200496"/>
          <a:ext cx="11997871" cy="6939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17" name="Groupe 44">
            <a:extLst>
              <a:ext uri="{FF2B5EF4-FFF2-40B4-BE49-F238E27FC236}">
                <a16:creationId xmlns:a16="http://schemas.microsoft.com/office/drawing/2014/main" id="{7875836E-6E89-4272-BC80-02E2657F330C}"/>
              </a:ext>
            </a:extLst>
          </p:cNvPr>
          <p:cNvGrpSpPr/>
          <p:nvPr/>
        </p:nvGrpSpPr>
        <p:grpSpPr>
          <a:xfrm>
            <a:off x="948807" y="2969105"/>
            <a:ext cx="246843" cy="205702"/>
            <a:chOff x="686292" y="583293"/>
            <a:chExt cx="246843" cy="205702"/>
          </a:xfrm>
        </p:grpSpPr>
        <p:sp>
          <p:nvSpPr>
            <p:cNvPr id="18" name="Flèche droite 47">
              <a:extLst>
                <a:ext uri="{FF2B5EF4-FFF2-40B4-BE49-F238E27FC236}">
                  <a16:creationId xmlns:a16="http://schemas.microsoft.com/office/drawing/2014/main" id="{A411D399-E71B-457A-85FD-289110B3C115}"/>
                </a:ext>
              </a:extLst>
            </p:cNvPr>
            <p:cNvSpPr/>
            <p:nvPr/>
          </p:nvSpPr>
          <p:spPr>
            <a:xfrm rot="5400000">
              <a:off x="706863" y="562722"/>
              <a:ext cx="205702" cy="246843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4F81BD">
                <a:tint val="60000"/>
                <a:hueOff val="0"/>
                <a:satOff val="0"/>
                <a:lumOff val="0"/>
                <a:alphaOff val="0"/>
              </a:srgbClr>
            </a:solidFill>
            <a:ln>
              <a:noFill/>
            </a:ln>
            <a:effectLst/>
          </p:spPr>
          <p:style>
            <a:lnRef idx="0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9" name="Flèche droite 6">
              <a:extLst>
                <a:ext uri="{FF2B5EF4-FFF2-40B4-BE49-F238E27FC236}">
                  <a16:creationId xmlns:a16="http://schemas.microsoft.com/office/drawing/2014/main" id="{F422DE4F-A8D8-4DE3-B0AC-1C2618EB603F}"/>
                </a:ext>
              </a:extLst>
            </p:cNvPr>
            <p:cNvSpPr/>
            <p:nvPr/>
          </p:nvSpPr>
          <p:spPr>
            <a:xfrm>
              <a:off x="735662" y="583293"/>
              <a:ext cx="148105" cy="14399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fr-FR" sz="1000" kern="1200"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20" name="Groupe 52">
            <a:extLst>
              <a:ext uri="{FF2B5EF4-FFF2-40B4-BE49-F238E27FC236}">
                <a16:creationId xmlns:a16="http://schemas.microsoft.com/office/drawing/2014/main" id="{F7F77F58-6B62-4B58-AABB-99E2D711AB57}"/>
              </a:ext>
            </a:extLst>
          </p:cNvPr>
          <p:cNvGrpSpPr/>
          <p:nvPr/>
        </p:nvGrpSpPr>
        <p:grpSpPr>
          <a:xfrm>
            <a:off x="294759" y="3272672"/>
            <a:ext cx="1597542" cy="548540"/>
            <a:chOff x="10943" y="1646089"/>
            <a:chExt cx="1597542" cy="548540"/>
          </a:xfrm>
          <a:solidFill>
            <a:schemeClr val="bg1"/>
          </a:solidFill>
        </p:grpSpPr>
        <p:sp>
          <p:nvSpPr>
            <p:cNvPr id="21" name="Rectangle à coins arrondis 53">
              <a:extLst>
                <a:ext uri="{FF2B5EF4-FFF2-40B4-BE49-F238E27FC236}">
                  <a16:creationId xmlns:a16="http://schemas.microsoft.com/office/drawing/2014/main" id="{05188AB0-60FF-4416-8CC4-589C894D121B}"/>
                </a:ext>
              </a:extLst>
            </p:cNvPr>
            <p:cNvSpPr/>
            <p:nvPr/>
          </p:nvSpPr>
          <p:spPr>
            <a:xfrm>
              <a:off x="10943" y="1646089"/>
              <a:ext cx="1597542" cy="548540"/>
            </a:xfrm>
            <a:prstGeom prst="roundRect">
              <a:avLst>
                <a:gd name="adj" fmla="val 10000"/>
              </a:avLst>
            </a:prstGeom>
            <a:grpFill/>
            <a:ln w="25400" cap="flat" cmpd="sng" algn="ctr">
              <a:solidFill>
                <a:srgbClr val="4F81BD">
                  <a:shade val="80000"/>
                  <a:hueOff val="0"/>
                  <a:satOff val="0"/>
                  <a:lumOff val="0"/>
                  <a:alphaOff val="0"/>
                </a:srgbClr>
              </a:solidFill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CEDC663-0C34-4341-92DA-0F60C87FDA93}"/>
                </a:ext>
              </a:extLst>
            </p:cNvPr>
            <p:cNvSpPr/>
            <p:nvPr/>
          </p:nvSpPr>
          <p:spPr>
            <a:xfrm>
              <a:off x="27009" y="1662155"/>
              <a:ext cx="1565410" cy="516408"/>
            </a:xfrm>
            <a:prstGeom prst="rect">
              <a:avLst/>
            </a:prstGeom>
            <a:solidFill>
              <a:srgbClr val="F47B44"/>
            </a:solidFill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3340" tIns="53340" rIns="53340" bIns="53340" numCol="1" spcCol="1270" anchor="ctr" anchorCtr="0">
              <a:noAutofit/>
            </a:bodyPr>
            <a:lstStyle/>
            <a:p>
              <a:pPr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fr-FR" sz="1200" dirty="0">
                  <a:solidFill>
                    <a:schemeClr val="bg1"/>
                  </a:solidFill>
                </a:rPr>
                <a:t> Modélisation Matlab</a:t>
              </a:r>
            </a:p>
          </p:txBody>
        </p:sp>
      </p:grpSp>
      <p:grpSp>
        <p:nvGrpSpPr>
          <p:cNvPr id="23" name="Groupe 55">
            <a:extLst>
              <a:ext uri="{FF2B5EF4-FFF2-40B4-BE49-F238E27FC236}">
                <a16:creationId xmlns:a16="http://schemas.microsoft.com/office/drawing/2014/main" id="{FF81D889-3219-423B-908C-2F44283D279A}"/>
              </a:ext>
            </a:extLst>
          </p:cNvPr>
          <p:cNvGrpSpPr/>
          <p:nvPr/>
        </p:nvGrpSpPr>
        <p:grpSpPr>
          <a:xfrm>
            <a:off x="283025" y="4240359"/>
            <a:ext cx="1597542" cy="548540"/>
            <a:chOff x="10943" y="2468899"/>
            <a:chExt cx="1597542" cy="548540"/>
          </a:xfrm>
        </p:grpSpPr>
        <p:sp>
          <p:nvSpPr>
            <p:cNvPr id="24" name="Rectangle à coins arrondis 56">
              <a:extLst>
                <a:ext uri="{FF2B5EF4-FFF2-40B4-BE49-F238E27FC236}">
                  <a16:creationId xmlns:a16="http://schemas.microsoft.com/office/drawing/2014/main" id="{E23841A0-C9D4-4C4F-A6FD-A94EACF3FB05}"/>
                </a:ext>
              </a:extLst>
            </p:cNvPr>
            <p:cNvSpPr/>
            <p:nvPr/>
          </p:nvSpPr>
          <p:spPr>
            <a:xfrm>
              <a:off x="10943" y="2468899"/>
              <a:ext cx="1597542" cy="548540"/>
            </a:xfrm>
            <a:prstGeom prst="roundRect">
              <a:avLst>
                <a:gd name="adj" fmla="val 10000"/>
              </a:avLst>
            </a:prstGeom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ln w="25400" cap="flat" cmpd="sng" algn="ctr">
              <a:solidFill>
                <a:srgbClr val="4F81BD">
                  <a:shade val="80000"/>
                  <a:hueOff val="0"/>
                  <a:satOff val="0"/>
                  <a:lumOff val="0"/>
                  <a:alphaOff val="0"/>
                </a:srgbClr>
              </a:solidFill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DDE4E85F-98F7-4140-BD5B-7FF020054756}"/>
                </a:ext>
              </a:extLst>
            </p:cNvPr>
            <p:cNvSpPr/>
            <p:nvPr/>
          </p:nvSpPr>
          <p:spPr>
            <a:xfrm>
              <a:off x="27009" y="2484965"/>
              <a:ext cx="1565410" cy="516408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3340" tIns="53340" rIns="53340" bIns="53340" numCol="1" spcCol="1270" anchor="ctr" anchorCtr="0">
              <a:noAutofit/>
            </a:bodyPr>
            <a:lstStyle/>
            <a:p>
              <a:pPr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fr-FR" sz="1200" dirty="0">
                  <a:solidFill>
                    <a:srgbClr val="002060"/>
                  </a:solidFill>
                </a:rPr>
                <a:t>Contrôle par Arduino</a:t>
              </a:r>
            </a:p>
          </p:txBody>
        </p:sp>
      </p:grpSp>
      <p:grpSp>
        <p:nvGrpSpPr>
          <p:cNvPr id="26" name="Groupe 58">
            <a:extLst>
              <a:ext uri="{FF2B5EF4-FFF2-40B4-BE49-F238E27FC236}">
                <a16:creationId xmlns:a16="http://schemas.microsoft.com/office/drawing/2014/main" id="{00CE588F-C83B-4338-9749-91946C3DAF54}"/>
              </a:ext>
            </a:extLst>
          </p:cNvPr>
          <p:cNvGrpSpPr/>
          <p:nvPr/>
        </p:nvGrpSpPr>
        <p:grpSpPr>
          <a:xfrm>
            <a:off x="945505" y="3927935"/>
            <a:ext cx="246843" cy="205702"/>
            <a:chOff x="686292" y="3051724"/>
            <a:chExt cx="246843" cy="205702"/>
          </a:xfrm>
        </p:grpSpPr>
        <p:sp>
          <p:nvSpPr>
            <p:cNvPr id="27" name="Flèche droite 59">
              <a:extLst>
                <a:ext uri="{FF2B5EF4-FFF2-40B4-BE49-F238E27FC236}">
                  <a16:creationId xmlns:a16="http://schemas.microsoft.com/office/drawing/2014/main" id="{8D722BAE-3AF2-4B92-9F7B-4E27BDD20C57}"/>
                </a:ext>
              </a:extLst>
            </p:cNvPr>
            <p:cNvSpPr/>
            <p:nvPr/>
          </p:nvSpPr>
          <p:spPr>
            <a:xfrm rot="5400000">
              <a:off x="706863" y="3031153"/>
              <a:ext cx="205702" cy="246843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4F81BD">
                <a:tint val="60000"/>
                <a:hueOff val="0"/>
                <a:satOff val="0"/>
                <a:lumOff val="0"/>
                <a:alphaOff val="0"/>
              </a:srgbClr>
            </a:solidFill>
            <a:ln>
              <a:noFill/>
            </a:ln>
            <a:effectLst/>
          </p:spPr>
          <p:style>
            <a:lnRef idx="0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8" name="Flèche droite 14">
              <a:extLst>
                <a:ext uri="{FF2B5EF4-FFF2-40B4-BE49-F238E27FC236}">
                  <a16:creationId xmlns:a16="http://schemas.microsoft.com/office/drawing/2014/main" id="{FA9533BB-0D78-417E-9B37-FC0E523D1A0F}"/>
                </a:ext>
              </a:extLst>
            </p:cNvPr>
            <p:cNvSpPr/>
            <p:nvPr/>
          </p:nvSpPr>
          <p:spPr>
            <a:xfrm>
              <a:off x="735662" y="3051724"/>
              <a:ext cx="148105" cy="14399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fr-FR" sz="1000" kern="1200"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29" name="Groupe 66">
            <a:extLst>
              <a:ext uri="{FF2B5EF4-FFF2-40B4-BE49-F238E27FC236}">
                <a16:creationId xmlns:a16="http://schemas.microsoft.com/office/drawing/2014/main" id="{3807BB39-FD24-4397-A9F8-622EE526AC9B}"/>
              </a:ext>
            </a:extLst>
          </p:cNvPr>
          <p:cNvGrpSpPr/>
          <p:nvPr/>
        </p:nvGrpSpPr>
        <p:grpSpPr>
          <a:xfrm>
            <a:off x="283025" y="2312592"/>
            <a:ext cx="1597542" cy="539061"/>
            <a:chOff x="10943" y="823279"/>
            <a:chExt cx="1597542" cy="548540"/>
          </a:xfrm>
        </p:grpSpPr>
        <p:sp>
          <p:nvSpPr>
            <p:cNvPr id="30" name="Rectangle à coins arrondis 67">
              <a:extLst>
                <a:ext uri="{FF2B5EF4-FFF2-40B4-BE49-F238E27FC236}">
                  <a16:creationId xmlns:a16="http://schemas.microsoft.com/office/drawing/2014/main" id="{E0DB7338-6F5E-49F0-AB34-020E14F284BF}"/>
                </a:ext>
              </a:extLst>
            </p:cNvPr>
            <p:cNvSpPr/>
            <p:nvPr/>
          </p:nvSpPr>
          <p:spPr>
            <a:xfrm>
              <a:off x="10943" y="823279"/>
              <a:ext cx="1597542" cy="548540"/>
            </a:xfrm>
            <a:prstGeom prst="roundRect">
              <a:avLst>
                <a:gd name="adj" fmla="val 10000"/>
              </a:avLst>
            </a:prstGeom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ln w="25400" cap="flat" cmpd="sng" algn="ctr">
              <a:solidFill>
                <a:srgbClr val="4F81BD">
                  <a:shade val="80000"/>
                  <a:hueOff val="0"/>
                  <a:satOff val="0"/>
                  <a:lumOff val="0"/>
                  <a:alphaOff val="0"/>
                </a:srgbClr>
              </a:solidFill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69646F8D-E8ED-4477-83BC-E96DBC688A9A}"/>
                </a:ext>
              </a:extLst>
            </p:cNvPr>
            <p:cNvSpPr/>
            <p:nvPr/>
          </p:nvSpPr>
          <p:spPr>
            <a:xfrm>
              <a:off x="22677" y="923458"/>
              <a:ext cx="1565410" cy="348180"/>
            </a:xfrm>
            <a:prstGeom prst="rect">
              <a:avLst/>
            </a:prstGeom>
            <a:solidFill>
              <a:schemeClr val="bg1"/>
            </a:solidFill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3340" tIns="53340" rIns="53340" bIns="53340" numCol="1" spcCol="1270" anchor="ctr" anchorCtr="0">
              <a:noAutofit/>
            </a:bodyPr>
            <a:lstStyle/>
            <a:p>
              <a:pPr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fr-FR" sz="1400" dirty="0">
                  <a:solidFill>
                    <a:srgbClr val="002060"/>
                  </a:solidFill>
                  <a:latin typeface="Calibri"/>
                </a:rPr>
                <a:t>MPU6050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CA5C336C-CD50-4F5C-AF43-377AFBEBA30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39272" y="1429336"/>
            <a:ext cx="3313796" cy="226588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C7AFB99-8838-43D5-821F-C3177A6AE2F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52624" y="1449189"/>
            <a:ext cx="5762948" cy="22658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0343A92-119E-45DA-AC4B-4A4867900E9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49101" y="4030785"/>
            <a:ext cx="9156064" cy="2265864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025A63-4A6F-43F5-B489-A17CDAB4E2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C475A-FC22-4BB2-81DE-26878B72C705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99961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4" name="Connecteur droit 63"/>
          <p:cNvCxnSpPr/>
          <p:nvPr/>
        </p:nvCxnSpPr>
        <p:spPr>
          <a:xfrm>
            <a:off x="891148" y="1219200"/>
            <a:ext cx="1032295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eur droit 65"/>
          <p:cNvCxnSpPr/>
          <p:nvPr/>
        </p:nvCxnSpPr>
        <p:spPr>
          <a:xfrm>
            <a:off x="1981200" y="1003300"/>
            <a:ext cx="12701" cy="46757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eur droit 68"/>
          <p:cNvCxnSpPr/>
          <p:nvPr/>
        </p:nvCxnSpPr>
        <p:spPr>
          <a:xfrm>
            <a:off x="573648" y="1270000"/>
            <a:ext cx="1032295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necteur droit 69"/>
          <p:cNvCxnSpPr/>
          <p:nvPr/>
        </p:nvCxnSpPr>
        <p:spPr>
          <a:xfrm>
            <a:off x="1930400" y="1155700"/>
            <a:ext cx="12701" cy="46757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2" name="Diagram 111"/>
          <p:cNvGraphicFramePr/>
          <p:nvPr>
            <p:extLst>
              <p:ext uri="{D42A27DB-BD31-4B8C-83A1-F6EECF244321}">
                <p14:modId xmlns:p14="http://schemas.microsoft.com/office/powerpoint/2010/main" val="344333634"/>
              </p:ext>
            </p:extLst>
          </p:nvPr>
        </p:nvGraphicFramePr>
        <p:xfrm>
          <a:off x="119270" y="200496"/>
          <a:ext cx="11997871" cy="6939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32" name="Groupe 44">
            <a:extLst>
              <a:ext uri="{FF2B5EF4-FFF2-40B4-BE49-F238E27FC236}">
                <a16:creationId xmlns:a16="http://schemas.microsoft.com/office/drawing/2014/main" id="{AEB33DED-956D-48D2-B8B2-EB1D3CC344D6}"/>
              </a:ext>
            </a:extLst>
          </p:cNvPr>
          <p:cNvGrpSpPr/>
          <p:nvPr/>
        </p:nvGrpSpPr>
        <p:grpSpPr>
          <a:xfrm>
            <a:off x="948807" y="2969105"/>
            <a:ext cx="246843" cy="205702"/>
            <a:chOff x="686292" y="583293"/>
            <a:chExt cx="246843" cy="205702"/>
          </a:xfrm>
        </p:grpSpPr>
        <p:sp>
          <p:nvSpPr>
            <p:cNvPr id="33" name="Flèche droite 47">
              <a:extLst>
                <a:ext uri="{FF2B5EF4-FFF2-40B4-BE49-F238E27FC236}">
                  <a16:creationId xmlns:a16="http://schemas.microsoft.com/office/drawing/2014/main" id="{1C75F8C2-8E37-4C63-8049-23BB30B66984}"/>
                </a:ext>
              </a:extLst>
            </p:cNvPr>
            <p:cNvSpPr/>
            <p:nvPr/>
          </p:nvSpPr>
          <p:spPr>
            <a:xfrm rot="5400000">
              <a:off x="706863" y="562722"/>
              <a:ext cx="205702" cy="246843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4F81BD">
                <a:tint val="60000"/>
                <a:hueOff val="0"/>
                <a:satOff val="0"/>
                <a:lumOff val="0"/>
                <a:alphaOff val="0"/>
              </a:srgbClr>
            </a:solidFill>
            <a:ln>
              <a:noFill/>
            </a:ln>
            <a:effectLst/>
          </p:spPr>
          <p:style>
            <a:lnRef idx="0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4" name="Flèche droite 6">
              <a:extLst>
                <a:ext uri="{FF2B5EF4-FFF2-40B4-BE49-F238E27FC236}">
                  <a16:creationId xmlns:a16="http://schemas.microsoft.com/office/drawing/2014/main" id="{A44BB4A3-9871-4B3A-BB7B-2CE4D57F9D23}"/>
                </a:ext>
              </a:extLst>
            </p:cNvPr>
            <p:cNvSpPr/>
            <p:nvPr/>
          </p:nvSpPr>
          <p:spPr>
            <a:xfrm>
              <a:off x="735662" y="583293"/>
              <a:ext cx="148105" cy="14399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fr-FR" sz="1000" kern="1200"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35" name="Groupe 55">
            <a:extLst>
              <a:ext uri="{FF2B5EF4-FFF2-40B4-BE49-F238E27FC236}">
                <a16:creationId xmlns:a16="http://schemas.microsoft.com/office/drawing/2014/main" id="{08F9421B-46F3-4DE4-8543-A0FE20AD0247}"/>
              </a:ext>
            </a:extLst>
          </p:cNvPr>
          <p:cNvGrpSpPr/>
          <p:nvPr/>
        </p:nvGrpSpPr>
        <p:grpSpPr>
          <a:xfrm>
            <a:off x="278693" y="3279972"/>
            <a:ext cx="1597542" cy="548540"/>
            <a:chOff x="10943" y="2468899"/>
            <a:chExt cx="1597542" cy="548540"/>
          </a:xfrm>
        </p:grpSpPr>
        <p:sp>
          <p:nvSpPr>
            <p:cNvPr id="36" name="Rectangle à coins arrondis 56">
              <a:extLst>
                <a:ext uri="{FF2B5EF4-FFF2-40B4-BE49-F238E27FC236}">
                  <a16:creationId xmlns:a16="http://schemas.microsoft.com/office/drawing/2014/main" id="{6219958E-8D56-41FF-90B6-766A88FAAD30}"/>
                </a:ext>
              </a:extLst>
            </p:cNvPr>
            <p:cNvSpPr/>
            <p:nvPr/>
          </p:nvSpPr>
          <p:spPr>
            <a:xfrm>
              <a:off x="10943" y="2468899"/>
              <a:ext cx="1597542" cy="548540"/>
            </a:xfrm>
            <a:prstGeom prst="roundRect">
              <a:avLst>
                <a:gd name="adj" fmla="val 10000"/>
              </a:avLst>
            </a:prstGeom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ln w="25400" cap="flat" cmpd="sng" algn="ctr">
              <a:solidFill>
                <a:srgbClr val="4F81BD">
                  <a:shade val="80000"/>
                  <a:hueOff val="0"/>
                  <a:satOff val="0"/>
                  <a:lumOff val="0"/>
                  <a:alphaOff val="0"/>
                </a:srgbClr>
              </a:solidFill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43CD2737-AE55-4162-85AA-5DD805E52E00}"/>
                </a:ext>
              </a:extLst>
            </p:cNvPr>
            <p:cNvSpPr/>
            <p:nvPr/>
          </p:nvSpPr>
          <p:spPr>
            <a:xfrm>
              <a:off x="27009" y="2484965"/>
              <a:ext cx="1565410" cy="516408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3340" tIns="53340" rIns="53340" bIns="53340" numCol="1" spcCol="1270" anchor="ctr" anchorCtr="0">
              <a:noAutofit/>
            </a:bodyPr>
            <a:lstStyle/>
            <a:p>
              <a:pPr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fr-FR" sz="1200" dirty="0">
                  <a:solidFill>
                    <a:srgbClr val="002060"/>
                  </a:solidFill>
                </a:rPr>
                <a:t>Modélisation Matlab</a:t>
              </a:r>
            </a:p>
          </p:txBody>
        </p:sp>
      </p:grpSp>
      <p:grpSp>
        <p:nvGrpSpPr>
          <p:cNvPr id="38" name="Groupe 58">
            <a:extLst>
              <a:ext uri="{FF2B5EF4-FFF2-40B4-BE49-F238E27FC236}">
                <a16:creationId xmlns:a16="http://schemas.microsoft.com/office/drawing/2014/main" id="{82919EEF-9DD2-4E39-B4B3-4BD9FF884EC7}"/>
              </a:ext>
            </a:extLst>
          </p:cNvPr>
          <p:cNvGrpSpPr/>
          <p:nvPr/>
        </p:nvGrpSpPr>
        <p:grpSpPr>
          <a:xfrm>
            <a:off x="945505" y="3927935"/>
            <a:ext cx="246843" cy="205702"/>
            <a:chOff x="686292" y="3051724"/>
            <a:chExt cx="246843" cy="205702"/>
          </a:xfrm>
        </p:grpSpPr>
        <p:sp>
          <p:nvSpPr>
            <p:cNvPr id="39" name="Flèche droite 59">
              <a:extLst>
                <a:ext uri="{FF2B5EF4-FFF2-40B4-BE49-F238E27FC236}">
                  <a16:creationId xmlns:a16="http://schemas.microsoft.com/office/drawing/2014/main" id="{73DFFD7A-6EE4-4517-A207-5CC2F1208A27}"/>
                </a:ext>
              </a:extLst>
            </p:cNvPr>
            <p:cNvSpPr/>
            <p:nvPr/>
          </p:nvSpPr>
          <p:spPr>
            <a:xfrm rot="5400000">
              <a:off x="706863" y="3031153"/>
              <a:ext cx="205702" cy="246843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4F81BD">
                <a:tint val="60000"/>
                <a:hueOff val="0"/>
                <a:satOff val="0"/>
                <a:lumOff val="0"/>
                <a:alphaOff val="0"/>
              </a:srgbClr>
            </a:solidFill>
            <a:ln>
              <a:noFill/>
            </a:ln>
            <a:effectLst/>
          </p:spPr>
          <p:style>
            <a:lnRef idx="0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0" name="Flèche droite 14">
              <a:extLst>
                <a:ext uri="{FF2B5EF4-FFF2-40B4-BE49-F238E27FC236}">
                  <a16:creationId xmlns:a16="http://schemas.microsoft.com/office/drawing/2014/main" id="{95679050-0671-4457-8B4E-07D1FA99FE33}"/>
                </a:ext>
              </a:extLst>
            </p:cNvPr>
            <p:cNvSpPr/>
            <p:nvPr/>
          </p:nvSpPr>
          <p:spPr>
            <a:xfrm>
              <a:off x="735662" y="3051724"/>
              <a:ext cx="148105" cy="14399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fr-FR" sz="1000" kern="1200"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41" name="Groupe 66">
            <a:extLst>
              <a:ext uri="{FF2B5EF4-FFF2-40B4-BE49-F238E27FC236}">
                <a16:creationId xmlns:a16="http://schemas.microsoft.com/office/drawing/2014/main" id="{6DDAD81B-1868-40FC-A1EB-7B80FFD19DC0}"/>
              </a:ext>
            </a:extLst>
          </p:cNvPr>
          <p:cNvGrpSpPr/>
          <p:nvPr/>
        </p:nvGrpSpPr>
        <p:grpSpPr>
          <a:xfrm>
            <a:off x="283025" y="2312592"/>
            <a:ext cx="1597542" cy="539061"/>
            <a:chOff x="10943" y="823279"/>
            <a:chExt cx="1597542" cy="548540"/>
          </a:xfrm>
        </p:grpSpPr>
        <p:sp>
          <p:nvSpPr>
            <p:cNvPr id="42" name="Rectangle à coins arrondis 67">
              <a:extLst>
                <a:ext uri="{FF2B5EF4-FFF2-40B4-BE49-F238E27FC236}">
                  <a16:creationId xmlns:a16="http://schemas.microsoft.com/office/drawing/2014/main" id="{2EBB4E67-CEE4-4BBC-BF2B-8EAA8CE8FF44}"/>
                </a:ext>
              </a:extLst>
            </p:cNvPr>
            <p:cNvSpPr/>
            <p:nvPr/>
          </p:nvSpPr>
          <p:spPr>
            <a:xfrm>
              <a:off x="10943" y="823279"/>
              <a:ext cx="1597542" cy="548540"/>
            </a:xfrm>
            <a:prstGeom prst="roundRect">
              <a:avLst>
                <a:gd name="adj" fmla="val 10000"/>
              </a:avLst>
            </a:prstGeom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ln w="25400" cap="flat" cmpd="sng" algn="ctr">
              <a:solidFill>
                <a:srgbClr val="4F81BD">
                  <a:shade val="80000"/>
                  <a:hueOff val="0"/>
                  <a:satOff val="0"/>
                  <a:lumOff val="0"/>
                  <a:alphaOff val="0"/>
                </a:srgbClr>
              </a:solidFill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A4E05750-E0FC-48A7-B095-B3BEF37B5F94}"/>
                </a:ext>
              </a:extLst>
            </p:cNvPr>
            <p:cNvSpPr/>
            <p:nvPr/>
          </p:nvSpPr>
          <p:spPr>
            <a:xfrm>
              <a:off x="22677" y="923458"/>
              <a:ext cx="1565410" cy="348180"/>
            </a:xfrm>
            <a:prstGeom prst="rect">
              <a:avLst/>
            </a:prstGeom>
            <a:solidFill>
              <a:schemeClr val="bg1"/>
            </a:solidFill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3340" tIns="53340" rIns="53340" bIns="53340" numCol="1" spcCol="1270" anchor="ctr" anchorCtr="0">
              <a:noAutofit/>
            </a:bodyPr>
            <a:lstStyle/>
            <a:p>
              <a:pPr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fr-FR" sz="1400" dirty="0">
                  <a:solidFill>
                    <a:srgbClr val="002060"/>
                  </a:solidFill>
                  <a:latin typeface="Calibri"/>
                </a:rPr>
                <a:t>MPU6050</a:t>
              </a:r>
            </a:p>
          </p:txBody>
        </p:sp>
      </p:grpSp>
      <p:grpSp>
        <p:nvGrpSpPr>
          <p:cNvPr id="44" name="Groupe 52">
            <a:extLst>
              <a:ext uri="{FF2B5EF4-FFF2-40B4-BE49-F238E27FC236}">
                <a16:creationId xmlns:a16="http://schemas.microsoft.com/office/drawing/2014/main" id="{4DAA361D-DC2F-4FAC-BAA1-D8079CB9A3A0}"/>
              </a:ext>
            </a:extLst>
          </p:cNvPr>
          <p:cNvGrpSpPr/>
          <p:nvPr/>
        </p:nvGrpSpPr>
        <p:grpSpPr>
          <a:xfrm>
            <a:off x="278693" y="4269849"/>
            <a:ext cx="1597542" cy="548540"/>
            <a:chOff x="10943" y="1646089"/>
            <a:chExt cx="1597542" cy="548540"/>
          </a:xfrm>
          <a:solidFill>
            <a:schemeClr val="bg1"/>
          </a:solidFill>
        </p:grpSpPr>
        <p:sp>
          <p:nvSpPr>
            <p:cNvPr id="45" name="Rectangle à coins arrondis 53">
              <a:extLst>
                <a:ext uri="{FF2B5EF4-FFF2-40B4-BE49-F238E27FC236}">
                  <a16:creationId xmlns:a16="http://schemas.microsoft.com/office/drawing/2014/main" id="{F6AF92B1-E20E-4277-BA40-D46BF0C97DCC}"/>
                </a:ext>
              </a:extLst>
            </p:cNvPr>
            <p:cNvSpPr/>
            <p:nvPr/>
          </p:nvSpPr>
          <p:spPr>
            <a:xfrm>
              <a:off x="10943" y="1646089"/>
              <a:ext cx="1597542" cy="548540"/>
            </a:xfrm>
            <a:prstGeom prst="roundRect">
              <a:avLst>
                <a:gd name="adj" fmla="val 10000"/>
              </a:avLst>
            </a:prstGeom>
            <a:grpFill/>
            <a:ln w="25400" cap="flat" cmpd="sng" algn="ctr">
              <a:solidFill>
                <a:srgbClr val="4F81BD">
                  <a:shade val="80000"/>
                  <a:hueOff val="0"/>
                  <a:satOff val="0"/>
                  <a:lumOff val="0"/>
                  <a:alphaOff val="0"/>
                </a:srgbClr>
              </a:solidFill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771D7B5A-DE23-4527-8A60-FF5A3C7EB833}"/>
                </a:ext>
              </a:extLst>
            </p:cNvPr>
            <p:cNvSpPr/>
            <p:nvPr/>
          </p:nvSpPr>
          <p:spPr>
            <a:xfrm>
              <a:off x="27009" y="1662155"/>
              <a:ext cx="1565410" cy="516408"/>
            </a:xfrm>
            <a:prstGeom prst="rect">
              <a:avLst/>
            </a:prstGeom>
            <a:solidFill>
              <a:srgbClr val="F47B44"/>
            </a:solidFill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3340" tIns="53340" rIns="53340" bIns="53340" numCol="1" spcCol="1270" anchor="ctr" anchorCtr="0">
              <a:noAutofit/>
            </a:bodyPr>
            <a:lstStyle/>
            <a:p>
              <a:pPr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fr-FR" sz="1200" dirty="0">
                  <a:solidFill>
                    <a:schemeClr val="bg1"/>
                  </a:solidFill>
                </a:rPr>
                <a:t> Contrôle par Arduino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E13BBC7D-496B-40C7-9D57-DEF5F3A10F4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99732" y="1327002"/>
            <a:ext cx="8400630" cy="28524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480D376-19D8-4E06-9F2A-593A622DE14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85572" y="4179404"/>
            <a:ext cx="2411754" cy="2241783"/>
          </a:xfrm>
          <a:prstGeom prst="rect">
            <a:avLst/>
          </a:prstGeom>
        </p:spPr>
      </p:pic>
      <p:sp>
        <p:nvSpPr>
          <p:cNvPr id="6" name="Arrow: Bent-Up 5">
            <a:extLst>
              <a:ext uri="{FF2B5EF4-FFF2-40B4-BE49-F238E27FC236}">
                <a16:creationId xmlns:a16="http://schemas.microsoft.com/office/drawing/2014/main" id="{C8BF0136-FE50-4F5F-9674-6791BC2EDFFA}"/>
              </a:ext>
            </a:extLst>
          </p:cNvPr>
          <p:cNvSpPr/>
          <p:nvPr/>
        </p:nvSpPr>
        <p:spPr>
          <a:xfrm>
            <a:off x="6429676" y="4456497"/>
            <a:ext cx="1694842" cy="972151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07FB12A-B9C8-4910-9CAD-CF571500D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C475A-FC22-4BB2-81DE-26878B72C705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39268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4" name="Connecteur droit 63"/>
          <p:cNvCxnSpPr/>
          <p:nvPr/>
        </p:nvCxnSpPr>
        <p:spPr>
          <a:xfrm>
            <a:off x="891148" y="1219200"/>
            <a:ext cx="1032295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eur droit 65"/>
          <p:cNvCxnSpPr/>
          <p:nvPr/>
        </p:nvCxnSpPr>
        <p:spPr>
          <a:xfrm>
            <a:off x="1981200" y="1003300"/>
            <a:ext cx="12701" cy="46757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eur droit 68"/>
          <p:cNvCxnSpPr/>
          <p:nvPr/>
        </p:nvCxnSpPr>
        <p:spPr>
          <a:xfrm>
            <a:off x="573648" y="1270000"/>
            <a:ext cx="1032295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necteur droit 69"/>
          <p:cNvCxnSpPr/>
          <p:nvPr/>
        </p:nvCxnSpPr>
        <p:spPr>
          <a:xfrm>
            <a:off x="1930400" y="1155700"/>
            <a:ext cx="12701" cy="46757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2" name="Diagram 111"/>
          <p:cNvGraphicFramePr/>
          <p:nvPr/>
        </p:nvGraphicFramePr>
        <p:xfrm>
          <a:off x="119270" y="200496"/>
          <a:ext cx="11997871" cy="6939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32" name="Groupe 44">
            <a:extLst>
              <a:ext uri="{FF2B5EF4-FFF2-40B4-BE49-F238E27FC236}">
                <a16:creationId xmlns:a16="http://schemas.microsoft.com/office/drawing/2014/main" id="{AEB33DED-956D-48D2-B8B2-EB1D3CC344D6}"/>
              </a:ext>
            </a:extLst>
          </p:cNvPr>
          <p:cNvGrpSpPr/>
          <p:nvPr/>
        </p:nvGrpSpPr>
        <p:grpSpPr>
          <a:xfrm>
            <a:off x="948807" y="2969105"/>
            <a:ext cx="246843" cy="205702"/>
            <a:chOff x="686292" y="583293"/>
            <a:chExt cx="246843" cy="205702"/>
          </a:xfrm>
        </p:grpSpPr>
        <p:sp>
          <p:nvSpPr>
            <p:cNvPr id="33" name="Flèche droite 47">
              <a:extLst>
                <a:ext uri="{FF2B5EF4-FFF2-40B4-BE49-F238E27FC236}">
                  <a16:creationId xmlns:a16="http://schemas.microsoft.com/office/drawing/2014/main" id="{1C75F8C2-8E37-4C63-8049-23BB30B66984}"/>
                </a:ext>
              </a:extLst>
            </p:cNvPr>
            <p:cNvSpPr/>
            <p:nvPr/>
          </p:nvSpPr>
          <p:spPr>
            <a:xfrm rot="5400000">
              <a:off x="706863" y="562722"/>
              <a:ext cx="205702" cy="246843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4F81BD">
                <a:tint val="60000"/>
                <a:hueOff val="0"/>
                <a:satOff val="0"/>
                <a:lumOff val="0"/>
                <a:alphaOff val="0"/>
              </a:srgbClr>
            </a:solidFill>
            <a:ln>
              <a:noFill/>
            </a:ln>
            <a:effectLst/>
          </p:spPr>
          <p:style>
            <a:lnRef idx="0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4" name="Flèche droite 6">
              <a:extLst>
                <a:ext uri="{FF2B5EF4-FFF2-40B4-BE49-F238E27FC236}">
                  <a16:creationId xmlns:a16="http://schemas.microsoft.com/office/drawing/2014/main" id="{A44BB4A3-9871-4B3A-BB7B-2CE4D57F9D23}"/>
                </a:ext>
              </a:extLst>
            </p:cNvPr>
            <p:cNvSpPr/>
            <p:nvPr/>
          </p:nvSpPr>
          <p:spPr>
            <a:xfrm>
              <a:off x="735662" y="583293"/>
              <a:ext cx="148105" cy="14399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fr-FR" sz="1000" kern="1200"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35" name="Groupe 55">
            <a:extLst>
              <a:ext uri="{FF2B5EF4-FFF2-40B4-BE49-F238E27FC236}">
                <a16:creationId xmlns:a16="http://schemas.microsoft.com/office/drawing/2014/main" id="{08F9421B-46F3-4DE4-8543-A0FE20AD0247}"/>
              </a:ext>
            </a:extLst>
          </p:cNvPr>
          <p:cNvGrpSpPr/>
          <p:nvPr/>
        </p:nvGrpSpPr>
        <p:grpSpPr>
          <a:xfrm>
            <a:off x="278693" y="3279972"/>
            <a:ext cx="1597542" cy="548540"/>
            <a:chOff x="10943" y="2468899"/>
            <a:chExt cx="1597542" cy="548540"/>
          </a:xfrm>
        </p:grpSpPr>
        <p:sp>
          <p:nvSpPr>
            <p:cNvPr id="36" name="Rectangle à coins arrondis 56">
              <a:extLst>
                <a:ext uri="{FF2B5EF4-FFF2-40B4-BE49-F238E27FC236}">
                  <a16:creationId xmlns:a16="http://schemas.microsoft.com/office/drawing/2014/main" id="{6219958E-8D56-41FF-90B6-766A88FAAD30}"/>
                </a:ext>
              </a:extLst>
            </p:cNvPr>
            <p:cNvSpPr/>
            <p:nvPr/>
          </p:nvSpPr>
          <p:spPr>
            <a:xfrm>
              <a:off x="10943" y="2468899"/>
              <a:ext cx="1597542" cy="548540"/>
            </a:xfrm>
            <a:prstGeom prst="roundRect">
              <a:avLst>
                <a:gd name="adj" fmla="val 10000"/>
              </a:avLst>
            </a:prstGeom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ln w="25400" cap="flat" cmpd="sng" algn="ctr">
              <a:solidFill>
                <a:srgbClr val="4F81BD">
                  <a:shade val="80000"/>
                  <a:hueOff val="0"/>
                  <a:satOff val="0"/>
                  <a:lumOff val="0"/>
                  <a:alphaOff val="0"/>
                </a:srgbClr>
              </a:solidFill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43CD2737-AE55-4162-85AA-5DD805E52E00}"/>
                </a:ext>
              </a:extLst>
            </p:cNvPr>
            <p:cNvSpPr/>
            <p:nvPr/>
          </p:nvSpPr>
          <p:spPr>
            <a:xfrm>
              <a:off x="27009" y="2484965"/>
              <a:ext cx="1565410" cy="516408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3340" tIns="53340" rIns="53340" bIns="53340" numCol="1" spcCol="1270" anchor="ctr" anchorCtr="0">
              <a:noAutofit/>
            </a:bodyPr>
            <a:lstStyle/>
            <a:p>
              <a:pPr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fr-FR" sz="1200" dirty="0">
                  <a:solidFill>
                    <a:srgbClr val="002060"/>
                  </a:solidFill>
                </a:rPr>
                <a:t>Modélisation Matlab</a:t>
              </a:r>
            </a:p>
          </p:txBody>
        </p:sp>
      </p:grpSp>
      <p:grpSp>
        <p:nvGrpSpPr>
          <p:cNvPr id="38" name="Groupe 58">
            <a:extLst>
              <a:ext uri="{FF2B5EF4-FFF2-40B4-BE49-F238E27FC236}">
                <a16:creationId xmlns:a16="http://schemas.microsoft.com/office/drawing/2014/main" id="{82919EEF-9DD2-4E39-B4B3-4BD9FF884EC7}"/>
              </a:ext>
            </a:extLst>
          </p:cNvPr>
          <p:cNvGrpSpPr/>
          <p:nvPr/>
        </p:nvGrpSpPr>
        <p:grpSpPr>
          <a:xfrm>
            <a:off x="945505" y="3927935"/>
            <a:ext cx="246843" cy="205702"/>
            <a:chOff x="686292" y="3051724"/>
            <a:chExt cx="246843" cy="205702"/>
          </a:xfrm>
        </p:grpSpPr>
        <p:sp>
          <p:nvSpPr>
            <p:cNvPr id="39" name="Flèche droite 59">
              <a:extLst>
                <a:ext uri="{FF2B5EF4-FFF2-40B4-BE49-F238E27FC236}">
                  <a16:creationId xmlns:a16="http://schemas.microsoft.com/office/drawing/2014/main" id="{73DFFD7A-6EE4-4517-A207-5CC2F1208A27}"/>
                </a:ext>
              </a:extLst>
            </p:cNvPr>
            <p:cNvSpPr/>
            <p:nvPr/>
          </p:nvSpPr>
          <p:spPr>
            <a:xfrm rot="5400000">
              <a:off x="706863" y="3031153"/>
              <a:ext cx="205702" cy="246843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4F81BD">
                <a:tint val="60000"/>
                <a:hueOff val="0"/>
                <a:satOff val="0"/>
                <a:lumOff val="0"/>
                <a:alphaOff val="0"/>
              </a:srgbClr>
            </a:solidFill>
            <a:ln>
              <a:noFill/>
            </a:ln>
            <a:effectLst/>
          </p:spPr>
          <p:style>
            <a:lnRef idx="0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0" name="Flèche droite 14">
              <a:extLst>
                <a:ext uri="{FF2B5EF4-FFF2-40B4-BE49-F238E27FC236}">
                  <a16:creationId xmlns:a16="http://schemas.microsoft.com/office/drawing/2014/main" id="{95679050-0671-4457-8B4E-07D1FA99FE33}"/>
                </a:ext>
              </a:extLst>
            </p:cNvPr>
            <p:cNvSpPr/>
            <p:nvPr/>
          </p:nvSpPr>
          <p:spPr>
            <a:xfrm>
              <a:off x="735662" y="3051724"/>
              <a:ext cx="148105" cy="14399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fr-FR" sz="1000" kern="1200"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41" name="Groupe 66">
            <a:extLst>
              <a:ext uri="{FF2B5EF4-FFF2-40B4-BE49-F238E27FC236}">
                <a16:creationId xmlns:a16="http://schemas.microsoft.com/office/drawing/2014/main" id="{6DDAD81B-1868-40FC-A1EB-7B80FFD19DC0}"/>
              </a:ext>
            </a:extLst>
          </p:cNvPr>
          <p:cNvGrpSpPr/>
          <p:nvPr/>
        </p:nvGrpSpPr>
        <p:grpSpPr>
          <a:xfrm>
            <a:off x="283025" y="2312592"/>
            <a:ext cx="1597542" cy="539061"/>
            <a:chOff x="10943" y="823279"/>
            <a:chExt cx="1597542" cy="548540"/>
          </a:xfrm>
        </p:grpSpPr>
        <p:sp>
          <p:nvSpPr>
            <p:cNvPr id="42" name="Rectangle à coins arrondis 67">
              <a:extLst>
                <a:ext uri="{FF2B5EF4-FFF2-40B4-BE49-F238E27FC236}">
                  <a16:creationId xmlns:a16="http://schemas.microsoft.com/office/drawing/2014/main" id="{2EBB4E67-CEE4-4BBC-BF2B-8EAA8CE8FF44}"/>
                </a:ext>
              </a:extLst>
            </p:cNvPr>
            <p:cNvSpPr/>
            <p:nvPr/>
          </p:nvSpPr>
          <p:spPr>
            <a:xfrm>
              <a:off x="10943" y="823279"/>
              <a:ext cx="1597542" cy="548540"/>
            </a:xfrm>
            <a:prstGeom prst="roundRect">
              <a:avLst>
                <a:gd name="adj" fmla="val 10000"/>
              </a:avLst>
            </a:prstGeom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ln w="25400" cap="flat" cmpd="sng" algn="ctr">
              <a:solidFill>
                <a:srgbClr val="4F81BD">
                  <a:shade val="80000"/>
                  <a:hueOff val="0"/>
                  <a:satOff val="0"/>
                  <a:lumOff val="0"/>
                  <a:alphaOff val="0"/>
                </a:srgbClr>
              </a:solidFill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A4E05750-E0FC-48A7-B095-B3BEF37B5F94}"/>
                </a:ext>
              </a:extLst>
            </p:cNvPr>
            <p:cNvSpPr/>
            <p:nvPr/>
          </p:nvSpPr>
          <p:spPr>
            <a:xfrm>
              <a:off x="22677" y="923458"/>
              <a:ext cx="1565410" cy="348180"/>
            </a:xfrm>
            <a:prstGeom prst="rect">
              <a:avLst/>
            </a:prstGeom>
            <a:solidFill>
              <a:schemeClr val="bg1"/>
            </a:solidFill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3340" tIns="53340" rIns="53340" bIns="53340" numCol="1" spcCol="1270" anchor="ctr" anchorCtr="0">
              <a:noAutofit/>
            </a:bodyPr>
            <a:lstStyle/>
            <a:p>
              <a:pPr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fr-FR" sz="1400" dirty="0">
                  <a:solidFill>
                    <a:srgbClr val="002060"/>
                  </a:solidFill>
                  <a:latin typeface="Calibri"/>
                </a:rPr>
                <a:t>MPU6050</a:t>
              </a:r>
            </a:p>
          </p:txBody>
        </p:sp>
      </p:grpSp>
      <p:grpSp>
        <p:nvGrpSpPr>
          <p:cNvPr id="44" name="Groupe 52">
            <a:extLst>
              <a:ext uri="{FF2B5EF4-FFF2-40B4-BE49-F238E27FC236}">
                <a16:creationId xmlns:a16="http://schemas.microsoft.com/office/drawing/2014/main" id="{4DAA361D-DC2F-4FAC-BAA1-D8079CB9A3A0}"/>
              </a:ext>
            </a:extLst>
          </p:cNvPr>
          <p:cNvGrpSpPr/>
          <p:nvPr/>
        </p:nvGrpSpPr>
        <p:grpSpPr>
          <a:xfrm>
            <a:off x="278693" y="4269849"/>
            <a:ext cx="1597542" cy="548540"/>
            <a:chOff x="10943" y="1646089"/>
            <a:chExt cx="1597542" cy="548540"/>
          </a:xfrm>
          <a:solidFill>
            <a:schemeClr val="bg1"/>
          </a:solidFill>
        </p:grpSpPr>
        <p:sp>
          <p:nvSpPr>
            <p:cNvPr id="45" name="Rectangle à coins arrondis 53">
              <a:extLst>
                <a:ext uri="{FF2B5EF4-FFF2-40B4-BE49-F238E27FC236}">
                  <a16:creationId xmlns:a16="http://schemas.microsoft.com/office/drawing/2014/main" id="{F6AF92B1-E20E-4277-BA40-D46BF0C97DCC}"/>
                </a:ext>
              </a:extLst>
            </p:cNvPr>
            <p:cNvSpPr/>
            <p:nvPr/>
          </p:nvSpPr>
          <p:spPr>
            <a:xfrm>
              <a:off x="10943" y="1646089"/>
              <a:ext cx="1597542" cy="548540"/>
            </a:xfrm>
            <a:prstGeom prst="roundRect">
              <a:avLst>
                <a:gd name="adj" fmla="val 10000"/>
              </a:avLst>
            </a:prstGeom>
            <a:grpFill/>
            <a:ln w="25400" cap="flat" cmpd="sng" algn="ctr">
              <a:solidFill>
                <a:srgbClr val="4F81BD">
                  <a:shade val="80000"/>
                  <a:hueOff val="0"/>
                  <a:satOff val="0"/>
                  <a:lumOff val="0"/>
                  <a:alphaOff val="0"/>
                </a:srgbClr>
              </a:solidFill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771D7B5A-DE23-4527-8A60-FF5A3C7EB833}"/>
                </a:ext>
              </a:extLst>
            </p:cNvPr>
            <p:cNvSpPr/>
            <p:nvPr/>
          </p:nvSpPr>
          <p:spPr>
            <a:xfrm>
              <a:off x="27009" y="1662155"/>
              <a:ext cx="1565410" cy="516408"/>
            </a:xfrm>
            <a:prstGeom prst="rect">
              <a:avLst/>
            </a:prstGeom>
            <a:solidFill>
              <a:srgbClr val="F47B44"/>
            </a:solidFill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3340" tIns="53340" rIns="53340" bIns="53340" numCol="1" spcCol="1270" anchor="ctr" anchorCtr="0">
              <a:noAutofit/>
            </a:bodyPr>
            <a:lstStyle/>
            <a:p>
              <a:pPr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fr-FR" sz="1200" dirty="0">
                  <a:solidFill>
                    <a:schemeClr val="bg1"/>
                  </a:solidFill>
                </a:rPr>
                <a:t> Contrôle par Arduino</a:t>
              </a:r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07FB12A-B9C8-4910-9CAD-CF571500D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C475A-FC22-4BB2-81DE-26878B72C705}" type="slidenum">
              <a:rPr lang="en-US" smtClean="0"/>
              <a:t>13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30F07C8-5585-4221-8C83-866C8773E57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8376" r="8274"/>
          <a:stretch/>
        </p:blipFill>
        <p:spPr>
          <a:xfrm>
            <a:off x="7952639" y="1925350"/>
            <a:ext cx="2618794" cy="320533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987B422-4EB6-49E8-B60A-F0BF44B1C35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03034" y="1559651"/>
            <a:ext cx="4912763" cy="1570473"/>
          </a:xfrm>
          <a:prstGeom prst="rect">
            <a:avLst/>
          </a:prstGeom>
        </p:spPr>
      </p:pic>
      <p:pic>
        <p:nvPicPr>
          <p:cNvPr id="11" name="Graphic 10" descr="Transfer with solid fill">
            <a:extLst>
              <a:ext uri="{FF2B5EF4-FFF2-40B4-BE49-F238E27FC236}">
                <a16:creationId xmlns:a16="http://schemas.microsoft.com/office/drawing/2014/main" id="{BE29E763-FA81-40FC-B427-1DDC0EFC9CD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16200000">
            <a:off x="4500679" y="3230793"/>
            <a:ext cx="914400" cy="91440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A76D3291-74A4-4C0B-AE4B-AD1C50AC844C}"/>
              </a:ext>
            </a:extLst>
          </p:cNvPr>
          <p:cNvPicPr/>
          <p:nvPr/>
        </p:nvPicPr>
        <p:blipFill>
          <a:blip r:embed="rId12"/>
          <a:stretch>
            <a:fillRect/>
          </a:stretch>
        </p:blipFill>
        <p:spPr>
          <a:xfrm>
            <a:off x="3346247" y="4323302"/>
            <a:ext cx="3257753" cy="166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8184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B91C69B-FE2D-CB41-A6C5-169E2D83B8CC}"/>
              </a:ext>
            </a:extLst>
          </p:cNvPr>
          <p:cNvSpPr/>
          <p:nvPr/>
        </p:nvSpPr>
        <p:spPr>
          <a:xfrm>
            <a:off x="1205080" y="2705725"/>
            <a:ext cx="9781844" cy="1015663"/>
          </a:xfrm>
          <a:prstGeom prst="rect">
            <a:avLst/>
          </a:prstGeom>
          <a:noFill/>
          <a:ln>
            <a:noFill/>
          </a:ln>
          <a:effectLst>
            <a:glow rad="266700">
              <a:schemeClr val="accent1">
                <a:alpha val="40000"/>
              </a:schemeClr>
            </a:glow>
            <a:outerShdw blurRad="50800" dist="50800" dir="5400000" algn="ctr" rotWithShape="0">
              <a:schemeClr val="tx1">
                <a:lumMod val="50000"/>
                <a:lumOff val="50000"/>
              </a:schemeClr>
            </a:outerShdw>
            <a:reflection stA="95000" endPos="65000" dist="50800" dir="5400000" sy="-100000" algn="bl" rotWithShape="0"/>
            <a:softEdge rad="165100"/>
          </a:effectLst>
          <a:scene3d>
            <a:camera prst="orthographicFront"/>
            <a:lightRig rig="threePt" dir="t"/>
          </a:scene3d>
          <a:sp3d>
            <a:bevelT w="50800"/>
            <a:bevelB w="19050"/>
          </a:sp3d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6000" b="0" cap="none" spc="300" dirty="0">
                <a:ln w="0"/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thelas" panose="02000503000000020003" pitchFamily="2" charset="77"/>
              </a:rPr>
              <a:t>Merci pour Votre Attention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22114AD-3DDE-4BBC-AD47-63986EB99E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C475A-FC22-4BB2-81DE-26878B72C705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35474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Block Arc 14"/>
          <p:cNvSpPr/>
          <p:nvPr/>
        </p:nvSpPr>
        <p:spPr>
          <a:xfrm>
            <a:off x="239348" y="2857398"/>
            <a:ext cx="1622931" cy="1623005"/>
          </a:xfrm>
          <a:custGeom>
            <a:avLst/>
            <a:gdLst/>
            <a:ahLst/>
            <a:cxnLst/>
            <a:rect l="l" t="t" r="r" b="b"/>
            <a:pathLst>
              <a:path w="1217198" h="1217254">
                <a:moveTo>
                  <a:pt x="1172073" y="616019"/>
                </a:moveTo>
                <a:lnTo>
                  <a:pt x="1217198" y="616610"/>
                </a:lnTo>
                <a:cubicBezTo>
                  <a:pt x="1216181" y="694136"/>
                  <a:pt x="1200702" y="768120"/>
                  <a:pt x="1172073" y="835497"/>
                </a:cubicBezTo>
                <a:close/>
                <a:moveTo>
                  <a:pt x="592301" y="223"/>
                </a:moveTo>
                <a:cubicBezTo>
                  <a:pt x="925156" y="-8708"/>
                  <a:pt x="1203399" y="251500"/>
                  <a:pt x="1216760" y="584207"/>
                </a:cubicBezTo>
                <a:lnTo>
                  <a:pt x="1025903" y="591872"/>
                </a:lnTo>
                <a:cubicBezTo>
                  <a:pt x="1016735" y="363582"/>
                  <a:pt x="825816" y="185038"/>
                  <a:pt x="597424" y="191166"/>
                </a:cubicBezTo>
                <a:cubicBezTo>
                  <a:pt x="369033" y="197294"/>
                  <a:pt x="187962" y="385820"/>
                  <a:pt x="191049" y="614273"/>
                </a:cubicBezTo>
                <a:cubicBezTo>
                  <a:pt x="194136" y="842726"/>
                  <a:pt x="380235" y="1026290"/>
                  <a:pt x="608708" y="1026244"/>
                </a:cubicBezTo>
                <a:cubicBezTo>
                  <a:pt x="773320" y="1026211"/>
                  <a:pt x="915896" y="930876"/>
                  <a:pt x="982606" y="791527"/>
                </a:cubicBezTo>
                <a:lnTo>
                  <a:pt x="982606" y="1085471"/>
                </a:lnTo>
                <a:cubicBezTo>
                  <a:pt x="880769" y="1168806"/>
                  <a:pt x="750352" y="1217226"/>
                  <a:pt x="608747" y="1217254"/>
                </a:cubicBezTo>
                <a:cubicBezTo>
                  <a:pt x="275773" y="1217320"/>
                  <a:pt x="4555" y="949797"/>
                  <a:pt x="56" y="616853"/>
                </a:cubicBezTo>
                <a:cubicBezTo>
                  <a:pt x="-4443" y="283909"/>
                  <a:pt x="259446" y="9154"/>
                  <a:pt x="592301" y="22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609726" y="2102732"/>
            <a:ext cx="252623" cy="1365698"/>
          </a:xfrm>
          <a:custGeom>
            <a:avLst/>
            <a:gdLst>
              <a:gd name="connsiteX0" fmla="*/ 0 w 189467"/>
              <a:gd name="connsiteY0" fmla="*/ 0 h 1080346"/>
              <a:gd name="connsiteX1" fmla="*/ 189467 w 189467"/>
              <a:gd name="connsiteY1" fmla="*/ 0 h 1080346"/>
              <a:gd name="connsiteX2" fmla="*/ 189467 w 189467"/>
              <a:gd name="connsiteY2" fmla="*/ 1080346 h 1080346"/>
              <a:gd name="connsiteX3" fmla="*/ 187528 w 189467"/>
              <a:gd name="connsiteY3" fmla="*/ 1040153 h 1080346"/>
              <a:gd name="connsiteX4" fmla="*/ 0 w 189467"/>
              <a:gd name="connsiteY4" fmla="*/ 674512 h 1080346"/>
              <a:gd name="connsiteX5" fmla="*/ 0 w 189467"/>
              <a:gd name="connsiteY5" fmla="*/ 0 h 1080346"/>
              <a:gd name="connsiteX0" fmla="*/ 0 w 189467"/>
              <a:gd name="connsiteY0" fmla="*/ 0 h 1040153"/>
              <a:gd name="connsiteX1" fmla="*/ 189467 w 189467"/>
              <a:gd name="connsiteY1" fmla="*/ 0 h 1040153"/>
              <a:gd name="connsiteX2" fmla="*/ 187528 w 189467"/>
              <a:gd name="connsiteY2" fmla="*/ 1040153 h 1040153"/>
              <a:gd name="connsiteX3" fmla="*/ 0 w 189467"/>
              <a:gd name="connsiteY3" fmla="*/ 674512 h 1040153"/>
              <a:gd name="connsiteX4" fmla="*/ 0 w 189467"/>
              <a:gd name="connsiteY4" fmla="*/ 0 h 1040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9467" h="1040153">
                <a:moveTo>
                  <a:pt x="0" y="0"/>
                </a:moveTo>
                <a:lnTo>
                  <a:pt x="189467" y="0"/>
                </a:lnTo>
                <a:cubicBezTo>
                  <a:pt x="188821" y="346718"/>
                  <a:pt x="188174" y="693435"/>
                  <a:pt x="187528" y="1040153"/>
                </a:cubicBezTo>
                <a:cubicBezTo>
                  <a:pt x="179329" y="879836"/>
                  <a:pt x="108663" y="777233"/>
                  <a:pt x="0" y="674512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>
              <a:solidFill>
                <a:schemeClr val="tx1"/>
              </a:solidFill>
            </a:endParaRPr>
          </a:p>
        </p:txBody>
      </p:sp>
      <p:sp>
        <p:nvSpPr>
          <p:cNvPr id="3" name="Title 2"/>
          <p:cNvSpPr txBox="1">
            <a:spLocks/>
          </p:cNvSpPr>
          <p:nvPr/>
        </p:nvSpPr>
        <p:spPr>
          <a:xfrm>
            <a:off x="0" y="46986"/>
            <a:ext cx="12192000" cy="768085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cs typeface="Arial" pitchFamily="34" charset="0"/>
              </a:rPr>
              <a:t>Plan</a:t>
            </a:r>
          </a:p>
        </p:txBody>
      </p:sp>
      <p:sp>
        <p:nvSpPr>
          <p:cNvPr id="20" name="Rectangle 19"/>
          <p:cNvSpPr/>
          <p:nvPr/>
        </p:nvSpPr>
        <p:spPr>
          <a:xfrm>
            <a:off x="1609726" y="3604009"/>
            <a:ext cx="252623" cy="32539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>
              <a:solidFill>
                <a:schemeClr val="tx1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4040523" y="1303218"/>
            <a:ext cx="7307813" cy="912000"/>
          </a:xfrm>
          <a:prstGeom prst="rect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4311826" y="1388774"/>
            <a:ext cx="6720747" cy="713958"/>
            <a:chOff x="2175371" y="1762964"/>
            <a:chExt cx="5040560" cy="535469"/>
          </a:xfrm>
        </p:grpSpPr>
        <p:sp>
          <p:nvSpPr>
            <p:cNvPr id="33" name="TextBox 10"/>
            <p:cNvSpPr txBox="1"/>
            <p:nvPr/>
          </p:nvSpPr>
          <p:spPr bwMode="auto">
            <a:xfrm>
              <a:off x="2175371" y="1762964"/>
              <a:ext cx="5040560" cy="298511"/>
            </a:xfrm>
            <a:prstGeom prst="round2Same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sz="1867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Context et </a:t>
              </a:r>
              <a:r>
                <a:rPr lang="fr-FR" altLang="ko-KR" sz="1867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problématique</a:t>
              </a:r>
              <a:r>
                <a:rPr lang="en-US" altLang="ko-KR" sz="1867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 </a:t>
              </a:r>
            </a:p>
          </p:txBody>
        </p:sp>
        <p:sp>
          <p:nvSpPr>
            <p:cNvPr id="34" name="TextBox 33"/>
            <p:cNvSpPr txBox="1"/>
            <p:nvPr/>
          </p:nvSpPr>
          <p:spPr bwMode="auto">
            <a:xfrm>
              <a:off x="2175371" y="2032239"/>
              <a:ext cx="5040560" cy="266194"/>
            </a:xfrm>
            <a:prstGeom prst="round2Same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31" name="Chevron 30"/>
          <p:cNvSpPr/>
          <p:nvPr/>
        </p:nvSpPr>
        <p:spPr>
          <a:xfrm rot="16200000">
            <a:off x="2755587" y="1125143"/>
            <a:ext cx="1118645" cy="1056117"/>
          </a:xfrm>
          <a:prstGeom prst="chevron">
            <a:avLst>
              <a:gd name="adj" fmla="val 33915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945483" y="1246881"/>
            <a:ext cx="7388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3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4040523" y="2457498"/>
            <a:ext cx="7307813" cy="912000"/>
          </a:xfrm>
          <a:prstGeom prst="rect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37" name="Group 36"/>
          <p:cNvGrpSpPr/>
          <p:nvPr/>
        </p:nvGrpSpPr>
        <p:grpSpPr>
          <a:xfrm>
            <a:off x="4311826" y="2543054"/>
            <a:ext cx="6720747" cy="713958"/>
            <a:chOff x="2175371" y="1762964"/>
            <a:chExt cx="5040560" cy="535469"/>
          </a:xfrm>
        </p:grpSpPr>
        <p:sp>
          <p:nvSpPr>
            <p:cNvPr id="40" name="TextBox 10"/>
            <p:cNvSpPr txBox="1"/>
            <p:nvPr/>
          </p:nvSpPr>
          <p:spPr bwMode="auto">
            <a:xfrm>
              <a:off x="2175371" y="1762964"/>
              <a:ext cx="5040560" cy="298511"/>
            </a:xfrm>
            <a:prstGeom prst="round2Same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sz="1867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Théorie</a:t>
              </a:r>
              <a:r>
                <a:rPr lang="en-US" altLang="ko-KR" sz="1867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	 	</a:t>
              </a:r>
            </a:p>
          </p:txBody>
        </p:sp>
        <p:sp>
          <p:nvSpPr>
            <p:cNvPr id="41" name="TextBox 40"/>
            <p:cNvSpPr txBox="1"/>
            <p:nvPr/>
          </p:nvSpPr>
          <p:spPr bwMode="auto">
            <a:xfrm>
              <a:off x="2175371" y="2032239"/>
              <a:ext cx="5040560" cy="266194"/>
            </a:xfrm>
            <a:prstGeom prst="round2Same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38" name="Chevron 37"/>
          <p:cNvSpPr/>
          <p:nvPr/>
        </p:nvSpPr>
        <p:spPr>
          <a:xfrm rot="16200000">
            <a:off x="2755587" y="2279423"/>
            <a:ext cx="1118645" cy="1056117"/>
          </a:xfrm>
          <a:prstGeom prst="chevron">
            <a:avLst>
              <a:gd name="adj" fmla="val 33915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2945483" y="2401161"/>
            <a:ext cx="7388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cs typeface="Arial" pitchFamily="34" charset="0"/>
              </a:rPr>
              <a:t>02</a:t>
            </a:r>
            <a:endParaRPr lang="ko-KR" altLang="en-US" sz="3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4040523" y="3611778"/>
            <a:ext cx="7307813" cy="912000"/>
          </a:xfrm>
          <a:prstGeom prst="rect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44" name="Group 43"/>
          <p:cNvGrpSpPr/>
          <p:nvPr/>
        </p:nvGrpSpPr>
        <p:grpSpPr>
          <a:xfrm>
            <a:off x="4311826" y="3697334"/>
            <a:ext cx="6720747" cy="713958"/>
            <a:chOff x="2175371" y="1762964"/>
            <a:chExt cx="5040560" cy="535469"/>
          </a:xfrm>
        </p:grpSpPr>
        <p:sp>
          <p:nvSpPr>
            <p:cNvPr id="47" name="TextBox 10"/>
            <p:cNvSpPr txBox="1"/>
            <p:nvPr/>
          </p:nvSpPr>
          <p:spPr bwMode="auto">
            <a:xfrm>
              <a:off x="2175371" y="1762964"/>
              <a:ext cx="5040560" cy="298511"/>
            </a:xfrm>
            <a:prstGeom prst="round2Same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fr-FR" altLang="ko-KR" sz="1867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Réalisations </a:t>
              </a:r>
            </a:p>
          </p:txBody>
        </p:sp>
        <p:sp>
          <p:nvSpPr>
            <p:cNvPr id="48" name="TextBox 47"/>
            <p:cNvSpPr txBox="1"/>
            <p:nvPr/>
          </p:nvSpPr>
          <p:spPr bwMode="auto">
            <a:xfrm>
              <a:off x="2175371" y="2032239"/>
              <a:ext cx="5040560" cy="266194"/>
            </a:xfrm>
            <a:prstGeom prst="round2Same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45" name="Chevron 44"/>
          <p:cNvSpPr/>
          <p:nvPr/>
        </p:nvSpPr>
        <p:spPr>
          <a:xfrm rot="16200000">
            <a:off x="2755587" y="3433703"/>
            <a:ext cx="1118645" cy="1056117"/>
          </a:xfrm>
          <a:prstGeom prst="chevron">
            <a:avLst>
              <a:gd name="adj" fmla="val 33915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945483" y="3555441"/>
            <a:ext cx="7388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cs typeface="Arial" pitchFamily="34" charset="0"/>
              </a:rPr>
              <a:t>03</a:t>
            </a:r>
            <a:endParaRPr lang="ko-KR" altLang="en-US" sz="32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92E60098-DE0B-A74F-9A49-2C734533DBA4}"/>
              </a:ext>
            </a:extLst>
          </p:cNvPr>
          <p:cNvGrpSpPr/>
          <p:nvPr/>
        </p:nvGrpSpPr>
        <p:grpSpPr>
          <a:xfrm>
            <a:off x="4311825" y="4891750"/>
            <a:ext cx="6720747" cy="713958"/>
            <a:chOff x="2175371" y="1762964"/>
            <a:chExt cx="5040560" cy="535469"/>
          </a:xfrm>
        </p:grpSpPr>
        <p:sp>
          <p:nvSpPr>
            <p:cNvPr id="53" name="TextBox 10">
              <a:extLst>
                <a:ext uri="{FF2B5EF4-FFF2-40B4-BE49-F238E27FC236}">
                  <a16:creationId xmlns:a16="http://schemas.microsoft.com/office/drawing/2014/main" id="{C084BB41-9555-604D-AB3A-E410DF11ADFD}"/>
                </a:ext>
              </a:extLst>
            </p:cNvPr>
            <p:cNvSpPr txBox="1"/>
            <p:nvPr/>
          </p:nvSpPr>
          <p:spPr bwMode="auto">
            <a:xfrm>
              <a:off x="2175371" y="1762964"/>
              <a:ext cx="5040560" cy="298511"/>
            </a:xfrm>
            <a:prstGeom prst="round2Same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sz="1867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Conclusions et Perspectives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FACC1695-5A43-0944-9B05-D9C7FDE094CF}"/>
                </a:ext>
              </a:extLst>
            </p:cNvPr>
            <p:cNvSpPr txBox="1"/>
            <p:nvPr/>
          </p:nvSpPr>
          <p:spPr bwMode="auto">
            <a:xfrm>
              <a:off x="2175371" y="2032239"/>
              <a:ext cx="5040560" cy="266194"/>
            </a:xfrm>
            <a:prstGeom prst="round2Same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55" name="Chevron 54">
            <a:extLst>
              <a:ext uri="{FF2B5EF4-FFF2-40B4-BE49-F238E27FC236}">
                <a16:creationId xmlns:a16="http://schemas.microsoft.com/office/drawing/2014/main" id="{9EF67869-71B9-4640-B8CA-8BE4AE176294}"/>
              </a:ext>
            </a:extLst>
          </p:cNvPr>
          <p:cNvSpPr/>
          <p:nvPr/>
        </p:nvSpPr>
        <p:spPr>
          <a:xfrm rot="16200000">
            <a:off x="2755586" y="4628119"/>
            <a:ext cx="1118645" cy="1056117"/>
          </a:xfrm>
          <a:prstGeom prst="chevron">
            <a:avLst>
              <a:gd name="adj" fmla="val 33915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6811636-DA94-D249-84C1-4B30AA938C16}"/>
              </a:ext>
            </a:extLst>
          </p:cNvPr>
          <p:cNvSpPr txBox="1"/>
          <p:nvPr/>
        </p:nvSpPr>
        <p:spPr>
          <a:xfrm>
            <a:off x="2945482" y="4749857"/>
            <a:ext cx="7388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cs typeface="Arial" pitchFamily="34" charset="0"/>
              </a:rPr>
              <a:t>04</a:t>
            </a:r>
            <a:endParaRPr lang="ko-KR" altLang="en-US" sz="3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A169C59F-E7E9-BB42-AC88-3EC9306419AE}"/>
              </a:ext>
            </a:extLst>
          </p:cNvPr>
          <p:cNvSpPr/>
          <p:nvPr/>
        </p:nvSpPr>
        <p:spPr>
          <a:xfrm>
            <a:off x="4040522" y="4804327"/>
            <a:ext cx="7307813" cy="912000"/>
          </a:xfrm>
          <a:prstGeom prst="rect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7108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1" grpId="0" animBg="1"/>
      <p:bldP spid="32" grpId="0"/>
      <p:bldP spid="36" grpId="0" animBg="1"/>
      <p:bldP spid="38" grpId="0" animBg="1"/>
      <p:bldP spid="39" grpId="0"/>
      <p:bldP spid="43" grpId="0" animBg="1"/>
      <p:bldP spid="45" grpId="0" animBg="1"/>
      <p:bldP spid="46" grpId="0"/>
      <p:bldP spid="55" grpId="0" animBg="1"/>
      <p:bldP spid="56" grpId="0"/>
      <p:bldP spid="5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4" name="Connecteur droit 63"/>
          <p:cNvCxnSpPr/>
          <p:nvPr/>
        </p:nvCxnSpPr>
        <p:spPr>
          <a:xfrm>
            <a:off x="891148" y="1219200"/>
            <a:ext cx="1032295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eur droit 65"/>
          <p:cNvCxnSpPr/>
          <p:nvPr/>
        </p:nvCxnSpPr>
        <p:spPr>
          <a:xfrm>
            <a:off x="1981200" y="1003300"/>
            <a:ext cx="12701" cy="46757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eur droit 68"/>
          <p:cNvCxnSpPr/>
          <p:nvPr/>
        </p:nvCxnSpPr>
        <p:spPr>
          <a:xfrm>
            <a:off x="573648" y="1270000"/>
            <a:ext cx="1032295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necteur droit 69"/>
          <p:cNvCxnSpPr/>
          <p:nvPr/>
        </p:nvCxnSpPr>
        <p:spPr>
          <a:xfrm>
            <a:off x="1930400" y="1155700"/>
            <a:ext cx="12701" cy="46757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2" name="Diagram 111"/>
          <p:cNvGraphicFramePr/>
          <p:nvPr>
            <p:extLst>
              <p:ext uri="{D42A27DB-BD31-4B8C-83A1-F6EECF244321}">
                <p14:modId xmlns:p14="http://schemas.microsoft.com/office/powerpoint/2010/main" val="3760874250"/>
              </p:ext>
            </p:extLst>
          </p:nvPr>
        </p:nvGraphicFramePr>
        <p:xfrm>
          <a:off x="119270" y="200496"/>
          <a:ext cx="11997871" cy="6939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33" name="Groupe 44"/>
          <p:cNvGrpSpPr/>
          <p:nvPr/>
        </p:nvGrpSpPr>
        <p:grpSpPr>
          <a:xfrm>
            <a:off x="948807" y="2969105"/>
            <a:ext cx="246843" cy="205702"/>
            <a:chOff x="686292" y="583293"/>
            <a:chExt cx="246843" cy="205702"/>
          </a:xfrm>
        </p:grpSpPr>
        <p:sp>
          <p:nvSpPr>
            <p:cNvPr id="35" name="Flèche droite 47"/>
            <p:cNvSpPr/>
            <p:nvPr/>
          </p:nvSpPr>
          <p:spPr>
            <a:xfrm rot="5400000">
              <a:off x="706863" y="562722"/>
              <a:ext cx="205702" cy="246843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4F81BD">
                <a:tint val="60000"/>
                <a:hueOff val="0"/>
                <a:satOff val="0"/>
                <a:lumOff val="0"/>
                <a:alphaOff val="0"/>
              </a:srgbClr>
            </a:solidFill>
            <a:ln>
              <a:noFill/>
            </a:ln>
            <a:effectLst/>
          </p:spPr>
          <p:style>
            <a:lnRef idx="0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6" name="Flèche droite 6"/>
            <p:cNvSpPr/>
            <p:nvPr/>
          </p:nvSpPr>
          <p:spPr>
            <a:xfrm>
              <a:off x="735662" y="583293"/>
              <a:ext cx="148105" cy="14399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fr-FR" sz="1000" kern="1200" dirty="0"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37" name="Groupe 52"/>
          <p:cNvGrpSpPr/>
          <p:nvPr/>
        </p:nvGrpSpPr>
        <p:grpSpPr>
          <a:xfrm>
            <a:off x="294759" y="3272672"/>
            <a:ext cx="1597542" cy="548540"/>
            <a:chOff x="10943" y="1646089"/>
            <a:chExt cx="1597542" cy="548540"/>
          </a:xfrm>
          <a:solidFill>
            <a:schemeClr val="bg1"/>
          </a:solidFill>
        </p:grpSpPr>
        <p:sp>
          <p:nvSpPr>
            <p:cNvPr id="38" name="Rectangle à coins arrondis 53"/>
            <p:cNvSpPr/>
            <p:nvPr/>
          </p:nvSpPr>
          <p:spPr>
            <a:xfrm>
              <a:off x="10943" y="1646089"/>
              <a:ext cx="1597542" cy="548540"/>
            </a:xfrm>
            <a:prstGeom prst="roundRect">
              <a:avLst>
                <a:gd name="adj" fmla="val 10000"/>
              </a:avLst>
            </a:prstGeom>
            <a:grpFill/>
            <a:ln w="25400" cap="flat" cmpd="sng" algn="ctr">
              <a:solidFill>
                <a:srgbClr val="4F81BD">
                  <a:shade val="80000"/>
                  <a:hueOff val="0"/>
                  <a:satOff val="0"/>
                  <a:lumOff val="0"/>
                  <a:alphaOff val="0"/>
                </a:srgbClr>
              </a:solidFill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9" name="Rectangle 38"/>
            <p:cNvSpPr/>
            <p:nvPr/>
          </p:nvSpPr>
          <p:spPr>
            <a:xfrm>
              <a:off x="27009" y="1662155"/>
              <a:ext cx="1565410" cy="516408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3340" tIns="53340" rIns="53340" bIns="53340" numCol="1" spcCol="1270" anchor="ctr" anchorCtr="0">
              <a:noAutofit/>
            </a:bodyPr>
            <a:lstStyle/>
            <a:p>
              <a:pPr lvl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fr-FR" sz="1600" dirty="0">
                  <a:solidFill>
                    <a:srgbClr val="002060"/>
                  </a:solidFill>
                </a:rPr>
                <a:t>Problématique</a:t>
              </a:r>
            </a:p>
          </p:txBody>
        </p:sp>
      </p:grpSp>
      <p:grpSp>
        <p:nvGrpSpPr>
          <p:cNvPr id="40" name="Groupe 55"/>
          <p:cNvGrpSpPr/>
          <p:nvPr/>
        </p:nvGrpSpPr>
        <p:grpSpPr>
          <a:xfrm>
            <a:off x="283025" y="4240359"/>
            <a:ext cx="1597542" cy="548540"/>
            <a:chOff x="10943" y="2468899"/>
            <a:chExt cx="1597542" cy="548540"/>
          </a:xfrm>
        </p:grpSpPr>
        <p:sp>
          <p:nvSpPr>
            <p:cNvPr id="41" name="Rectangle à coins arrondis 56"/>
            <p:cNvSpPr/>
            <p:nvPr/>
          </p:nvSpPr>
          <p:spPr>
            <a:xfrm>
              <a:off x="10943" y="2468899"/>
              <a:ext cx="1597542" cy="548540"/>
            </a:xfrm>
            <a:prstGeom prst="roundRect">
              <a:avLst>
                <a:gd name="adj" fmla="val 10000"/>
              </a:avLst>
            </a:prstGeom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ln w="25400" cap="flat" cmpd="sng" algn="ctr">
              <a:solidFill>
                <a:srgbClr val="4F81BD">
                  <a:shade val="80000"/>
                  <a:hueOff val="0"/>
                  <a:satOff val="0"/>
                  <a:lumOff val="0"/>
                  <a:alphaOff val="0"/>
                </a:srgbClr>
              </a:solidFill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2" name="Rectangle 41"/>
            <p:cNvSpPr/>
            <p:nvPr/>
          </p:nvSpPr>
          <p:spPr>
            <a:xfrm>
              <a:off x="27009" y="2484965"/>
              <a:ext cx="1565410" cy="516408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3340" tIns="53340" rIns="53340" bIns="53340" numCol="1" spcCol="1270" anchor="ctr" anchorCtr="0">
              <a:noAutofit/>
            </a:bodyPr>
            <a:lstStyle/>
            <a:p>
              <a:pPr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fr-FR" sz="1600" dirty="0">
                  <a:solidFill>
                    <a:srgbClr val="002060"/>
                  </a:solidFill>
                </a:rPr>
                <a:t>Démarche suivis</a:t>
              </a:r>
            </a:p>
          </p:txBody>
        </p:sp>
      </p:grpSp>
      <p:grpSp>
        <p:nvGrpSpPr>
          <p:cNvPr id="43" name="Groupe 58"/>
          <p:cNvGrpSpPr/>
          <p:nvPr/>
        </p:nvGrpSpPr>
        <p:grpSpPr>
          <a:xfrm>
            <a:off x="945505" y="3927935"/>
            <a:ext cx="246843" cy="205702"/>
            <a:chOff x="686292" y="3051724"/>
            <a:chExt cx="246843" cy="205702"/>
          </a:xfrm>
        </p:grpSpPr>
        <p:sp>
          <p:nvSpPr>
            <p:cNvPr id="44" name="Flèche droite 59"/>
            <p:cNvSpPr/>
            <p:nvPr/>
          </p:nvSpPr>
          <p:spPr>
            <a:xfrm rot="5400000">
              <a:off x="706863" y="3031153"/>
              <a:ext cx="205702" cy="246843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4F81BD">
                <a:tint val="60000"/>
                <a:hueOff val="0"/>
                <a:satOff val="0"/>
                <a:lumOff val="0"/>
                <a:alphaOff val="0"/>
              </a:srgbClr>
            </a:solidFill>
            <a:ln>
              <a:noFill/>
            </a:ln>
            <a:effectLst/>
          </p:spPr>
          <p:style>
            <a:lnRef idx="0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5" name="Flèche droite 14"/>
            <p:cNvSpPr/>
            <p:nvPr/>
          </p:nvSpPr>
          <p:spPr>
            <a:xfrm>
              <a:off x="735662" y="3051724"/>
              <a:ext cx="148105" cy="14399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fr-FR" sz="1000" kern="1200" dirty="0"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46" name="Groupe 66"/>
          <p:cNvGrpSpPr/>
          <p:nvPr/>
        </p:nvGrpSpPr>
        <p:grpSpPr>
          <a:xfrm>
            <a:off x="283025" y="2312592"/>
            <a:ext cx="1597542" cy="548540"/>
            <a:chOff x="10943" y="823279"/>
            <a:chExt cx="1597542" cy="548540"/>
          </a:xfrm>
        </p:grpSpPr>
        <p:sp>
          <p:nvSpPr>
            <p:cNvPr id="47" name="Rectangle à coins arrondis 67"/>
            <p:cNvSpPr/>
            <p:nvPr/>
          </p:nvSpPr>
          <p:spPr>
            <a:xfrm>
              <a:off x="10943" y="823279"/>
              <a:ext cx="1597542" cy="548540"/>
            </a:xfrm>
            <a:prstGeom prst="roundRect">
              <a:avLst>
                <a:gd name="adj" fmla="val 10000"/>
              </a:avLst>
            </a:prstGeom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ln w="25400" cap="flat" cmpd="sng" algn="ctr">
              <a:solidFill>
                <a:srgbClr val="4F81BD">
                  <a:shade val="80000"/>
                  <a:hueOff val="0"/>
                  <a:satOff val="0"/>
                  <a:lumOff val="0"/>
                  <a:alphaOff val="0"/>
                </a:srgbClr>
              </a:solidFill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8" name="Rectangle 47"/>
            <p:cNvSpPr/>
            <p:nvPr/>
          </p:nvSpPr>
          <p:spPr>
            <a:xfrm>
              <a:off x="22095" y="839380"/>
              <a:ext cx="1582058" cy="516408"/>
            </a:xfrm>
            <a:prstGeom prst="rect">
              <a:avLst/>
            </a:prstGeom>
            <a:solidFill>
              <a:srgbClr val="F47B44"/>
            </a:solidFill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3340" tIns="53340" rIns="53340" bIns="53340" numCol="1" spcCol="1270" anchor="ctr" anchorCtr="0">
              <a:noAutofit/>
            </a:bodyPr>
            <a:lstStyle/>
            <a:p>
              <a:pPr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fr-FR" sz="1600" dirty="0">
                  <a:solidFill>
                    <a:schemeClr val="bg1"/>
                  </a:solidFill>
                  <a:latin typeface="Calibri"/>
                </a:rPr>
                <a:t>Présentation des drones</a:t>
              </a:r>
            </a:p>
          </p:txBody>
        </p:sp>
      </p:grpSp>
      <p:pic>
        <p:nvPicPr>
          <p:cNvPr id="2" name="Picture 2">
            <a:extLst>
              <a:ext uri="{FF2B5EF4-FFF2-40B4-BE49-F238E27FC236}">
                <a16:creationId xmlns:a16="http://schemas.microsoft.com/office/drawing/2014/main" id="{7050AC57-9503-44E1-98B5-7C798F30C0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9101" y="2543616"/>
            <a:ext cx="3570554" cy="2392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30732C7-DB9B-4E3D-BEA1-7D4B3731C3C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77378" y="2206012"/>
            <a:ext cx="4182059" cy="15337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669E688-9C6E-4BCD-BF94-4C88191E001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59265" y="4191123"/>
            <a:ext cx="3477110" cy="110505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A7B792-5186-4FD1-AFD8-96CC62F084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C475A-FC22-4BB2-81DE-26878B72C70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17136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4" name="Connecteur droit 63"/>
          <p:cNvCxnSpPr/>
          <p:nvPr/>
        </p:nvCxnSpPr>
        <p:spPr>
          <a:xfrm>
            <a:off x="891148" y="1219200"/>
            <a:ext cx="1032295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eur droit 65"/>
          <p:cNvCxnSpPr/>
          <p:nvPr/>
        </p:nvCxnSpPr>
        <p:spPr>
          <a:xfrm>
            <a:off x="1981200" y="1003300"/>
            <a:ext cx="12701" cy="46757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eur droit 68"/>
          <p:cNvCxnSpPr/>
          <p:nvPr/>
        </p:nvCxnSpPr>
        <p:spPr>
          <a:xfrm>
            <a:off x="573648" y="1270000"/>
            <a:ext cx="1032295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necteur droit 69"/>
          <p:cNvCxnSpPr/>
          <p:nvPr/>
        </p:nvCxnSpPr>
        <p:spPr>
          <a:xfrm>
            <a:off x="1930400" y="1155700"/>
            <a:ext cx="12701" cy="46757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2" name="Diagram 111"/>
          <p:cNvGraphicFramePr/>
          <p:nvPr>
            <p:extLst>
              <p:ext uri="{D42A27DB-BD31-4B8C-83A1-F6EECF244321}">
                <p14:modId xmlns:p14="http://schemas.microsoft.com/office/powerpoint/2010/main" val="343888295"/>
              </p:ext>
            </p:extLst>
          </p:nvPr>
        </p:nvGraphicFramePr>
        <p:xfrm>
          <a:off x="119270" y="200496"/>
          <a:ext cx="11997871" cy="6939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33" name="Groupe 44"/>
          <p:cNvGrpSpPr/>
          <p:nvPr/>
        </p:nvGrpSpPr>
        <p:grpSpPr>
          <a:xfrm>
            <a:off x="948807" y="2969105"/>
            <a:ext cx="246843" cy="205702"/>
            <a:chOff x="686292" y="583293"/>
            <a:chExt cx="246843" cy="205702"/>
          </a:xfrm>
        </p:grpSpPr>
        <p:sp>
          <p:nvSpPr>
            <p:cNvPr id="35" name="Flèche droite 47"/>
            <p:cNvSpPr/>
            <p:nvPr/>
          </p:nvSpPr>
          <p:spPr>
            <a:xfrm rot="5400000">
              <a:off x="706863" y="562722"/>
              <a:ext cx="205702" cy="246843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4F81BD">
                <a:tint val="60000"/>
                <a:hueOff val="0"/>
                <a:satOff val="0"/>
                <a:lumOff val="0"/>
                <a:alphaOff val="0"/>
              </a:srgbClr>
            </a:solidFill>
            <a:ln>
              <a:noFill/>
            </a:ln>
            <a:effectLst/>
          </p:spPr>
          <p:style>
            <a:lnRef idx="0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6" name="Flèche droite 6"/>
            <p:cNvSpPr/>
            <p:nvPr/>
          </p:nvSpPr>
          <p:spPr>
            <a:xfrm>
              <a:off x="735662" y="583293"/>
              <a:ext cx="148105" cy="14399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fr-FR" sz="1000" kern="1200" dirty="0"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37" name="Groupe 52"/>
          <p:cNvGrpSpPr/>
          <p:nvPr/>
        </p:nvGrpSpPr>
        <p:grpSpPr>
          <a:xfrm>
            <a:off x="294759" y="3272672"/>
            <a:ext cx="1597542" cy="548540"/>
            <a:chOff x="10943" y="1646089"/>
            <a:chExt cx="1597542" cy="548540"/>
          </a:xfrm>
          <a:solidFill>
            <a:schemeClr val="bg1"/>
          </a:solidFill>
        </p:grpSpPr>
        <p:sp>
          <p:nvSpPr>
            <p:cNvPr id="38" name="Rectangle à coins arrondis 53"/>
            <p:cNvSpPr/>
            <p:nvPr/>
          </p:nvSpPr>
          <p:spPr>
            <a:xfrm>
              <a:off x="10943" y="1646089"/>
              <a:ext cx="1597542" cy="548540"/>
            </a:xfrm>
            <a:prstGeom prst="roundRect">
              <a:avLst>
                <a:gd name="adj" fmla="val 10000"/>
              </a:avLst>
            </a:prstGeom>
            <a:grpFill/>
            <a:ln w="25400" cap="flat" cmpd="sng" algn="ctr">
              <a:solidFill>
                <a:srgbClr val="4F81BD">
                  <a:shade val="80000"/>
                  <a:hueOff val="0"/>
                  <a:satOff val="0"/>
                  <a:lumOff val="0"/>
                  <a:alphaOff val="0"/>
                </a:srgbClr>
              </a:solidFill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9" name="Rectangle 38"/>
            <p:cNvSpPr/>
            <p:nvPr/>
          </p:nvSpPr>
          <p:spPr>
            <a:xfrm>
              <a:off x="27009" y="1662155"/>
              <a:ext cx="1565410" cy="516408"/>
            </a:xfrm>
            <a:prstGeom prst="rect">
              <a:avLst/>
            </a:prstGeom>
            <a:solidFill>
              <a:srgbClr val="F47B44"/>
            </a:solidFill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3340" tIns="53340" rIns="53340" bIns="53340" numCol="1" spcCol="1270" anchor="ctr" anchorCtr="0">
              <a:noAutofit/>
            </a:bodyPr>
            <a:lstStyle/>
            <a:p>
              <a:pPr lvl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fr-FR" sz="1600" dirty="0">
                  <a:solidFill>
                    <a:schemeClr val="bg1"/>
                  </a:solidFill>
                </a:rPr>
                <a:t>Problématique</a:t>
              </a:r>
            </a:p>
          </p:txBody>
        </p:sp>
      </p:grpSp>
      <p:grpSp>
        <p:nvGrpSpPr>
          <p:cNvPr id="40" name="Groupe 55"/>
          <p:cNvGrpSpPr/>
          <p:nvPr/>
        </p:nvGrpSpPr>
        <p:grpSpPr>
          <a:xfrm>
            <a:off x="283025" y="4240359"/>
            <a:ext cx="1597542" cy="548540"/>
            <a:chOff x="10943" y="2468899"/>
            <a:chExt cx="1597542" cy="548540"/>
          </a:xfrm>
        </p:grpSpPr>
        <p:sp>
          <p:nvSpPr>
            <p:cNvPr id="41" name="Rectangle à coins arrondis 56"/>
            <p:cNvSpPr/>
            <p:nvPr/>
          </p:nvSpPr>
          <p:spPr>
            <a:xfrm>
              <a:off x="10943" y="2468899"/>
              <a:ext cx="1597542" cy="548540"/>
            </a:xfrm>
            <a:prstGeom prst="roundRect">
              <a:avLst>
                <a:gd name="adj" fmla="val 10000"/>
              </a:avLst>
            </a:prstGeom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ln w="25400" cap="flat" cmpd="sng" algn="ctr">
              <a:solidFill>
                <a:srgbClr val="4F81BD">
                  <a:shade val="80000"/>
                  <a:hueOff val="0"/>
                  <a:satOff val="0"/>
                  <a:lumOff val="0"/>
                  <a:alphaOff val="0"/>
                </a:srgbClr>
              </a:solidFill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2" name="Rectangle 41"/>
            <p:cNvSpPr/>
            <p:nvPr/>
          </p:nvSpPr>
          <p:spPr>
            <a:xfrm>
              <a:off x="27009" y="2484965"/>
              <a:ext cx="1565410" cy="516408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3340" tIns="53340" rIns="53340" bIns="53340" numCol="1" spcCol="1270" anchor="ctr" anchorCtr="0">
              <a:noAutofit/>
            </a:bodyPr>
            <a:lstStyle/>
            <a:p>
              <a:pPr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fr-FR" sz="1600" dirty="0">
                  <a:solidFill>
                    <a:srgbClr val="002060"/>
                  </a:solidFill>
                </a:rPr>
                <a:t>Démarche suivis</a:t>
              </a:r>
            </a:p>
          </p:txBody>
        </p:sp>
      </p:grpSp>
      <p:grpSp>
        <p:nvGrpSpPr>
          <p:cNvPr id="43" name="Groupe 58"/>
          <p:cNvGrpSpPr/>
          <p:nvPr/>
        </p:nvGrpSpPr>
        <p:grpSpPr>
          <a:xfrm>
            <a:off x="945505" y="3927935"/>
            <a:ext cx="246843" cy="205702"/>
            <a:chOff x="686292" y="3051724"/>
            <a:chExt cx="246843" cy="205702"/>
          </a:xfrm>
        </p:grpSpPr>
        <p:sp>
          <p:nvSpPr>
            <p:cNvPr id="44" name="Flèche droite 59"/>
            <p:cNvSpPr/>
            <p:nvPr/>
          </p:nvSpPr>
          <p:spPr>
            <a:xfrm rot="5400000">
              <a:off x="706863" y="3031153"/>
              <a:ext cx="205702" cy="246843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4F81BD">
                <a:tint val="60000"/>
                <a:hueOff val="0"/>
                <a:satOff val="0"/>
                <a:lumOff val="0"/>
                <a:alphaOff val="0"/>
              </a:srgbClr>
            </a:solidFill>
            <a:ln>
              <a:noFill/>
            </a:ln>
            <a:effectLst/>
          </p:spPr>
          <p:style>
            <a:lnRef idx="0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5" name="Flèche droite 14"/>
            <p:cNvSpPr/>
            <p:nvPr/>
          </p:nvSpPr>
          <p:spPr>
            <a:xfrm>
              <a:off x="735662" y="3051724"/>
              <a:ext cx="148105" cy="14399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fr-FR" sz="1000" kern="1200" dirty="0"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46" name="Groupe 66"/>
          <p:cNvGrpSpPr/>
          <p:nvPr/>
        </p:nvGrpSpPr>
        <p:grpSpPr>
          <a:xfrm>
            <a:off x="283025" y="2312592"/>
            <a:ext cx="1597542" cy="548540"/>
            <a:chOff x="10943" y="823279"/>
            <a:chExt cx="1597542" cy="548540"/>
          </a:xfrm>
        </p:grpSpPr>
        <p:sp>
          <p:nvSpPr>
            <p:cNvPr id="47" name="Rectangle à coins arrondis 67"/>
            <p:cNvSpPr/>
            <p:nvPr/>
          </p:nvSpPr>
          <p:spPr>
            <a:xfrm>
              <a:off x="10943" y="823279"/>
              <a:ext cx="1597542" cy="548540"/>
            </a:xfrm>
            <a:prstGeom prst="roundRect">
              <a:avLst>
                <a:gd name="adj" fmla="val 10000"/>
              </a:avLst>
            </a:prstGeom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ln w="25400" cap="flat" cmpd="sng" algn="ctr">
              <a:solidFill>
                <a:srgbClr val="4F81BD">
                  <a:shade val="80000"/>
                  <a:hueOff val="0"/>
                  <a:satOff val="0"/>
                  <a:lumOff val="0"/>
                  <a:alphaOff val="0"/>
                </a:srgbClr>
              </a:solidFill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8" name="Rectangle 47"/>
            <p:cNvSpPr/>
            <p:nvPr/>
          </p:nvSpPr>
          <p:spPr>
            <a:xfrm>
              <a:off x="22096" y="839380"/>
              <a:ext cx="1565410" cy="516408"/>
            </a:xfrm>
            <a:prstGeom prst="rect">
              <a:avLst/>
            </a:prstGeom>
            <a:solidFill>
              <a:schemeClr val="bg1"/>
            </a:solidFill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3340" tIns="53340" rIns="53340" bIns="53340" numCol="1" spcCol="1270" anchor="ctr" anchorCtr="0">
              <a:noAutofit/>
            </a:bodyPr>
            <a:lstStyle/>
            <a:p>
              <a:pPr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fr-FR" sz="1600" dirty="0">
                  <a:solidFill>
                    <a:srgbClr val="002060"/>
                  </a:solidFill>
                  <a:latin typeface="Calibri"/>
                </a:rPr>
                <a:t>Présentation des drones</a:t>
              </a:r>
            </a:p>
          </p:txBody>
        </p:sp>
      </p:grpSp>
      <p:pic>
        <p:nvPicPr>
          <p:cNvPr id="2050" name="Picture 2" descr="Disturbance Rejection Run-to-Run Controller for Semiconductor Manufacturing  | SpringerLink">
            <a:extLst>
              <a:ext uri="{FF2B5EF4-FFF2-40B4-BE49-F238E27FC236}">
                <a16:creationId xmlns:a16="http://schemas.microsoft.com/office/drawing/2014/main" id="{885D7CF3-1E21-45B6-901B-C0E1572811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8481" y="1544005"/>
            <a:ext cx="5989438" cy="1396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UAV System Architecture Hierarchy Leading to Concept Development | Download  Scientific Diagram">
            <a:extLst>
              <a:ext uri="{FF2B5EF4-FFF2-40B4-BE49-F238E27FC236}">
                <a16:creationId xmlns:a16="http://schemas.microsoft.com/office/drawing/2014/main" id="{5FCF9C21-CCA8-40CA-9128-D635B5BE74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3002" y="3805146"/>
            <a:ext cx="4172248" cy="2434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Worker Safety and Domestic Violence in Child Welfare Systems – Safe &amp;  Together Institute">
            <a:extLst>
              <a:ext uri="{FF2B5EF4-FFF2-40B4-BE49-F238E27FC236}">
                <a16:creationId xmlns:a16="http://schemas.microsoft.com/office/drawing/2014/main" id="{B2647B3D-2083-4AE0-9B85-156157464F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740" y="3851705"/>
            <a:ext cx="3722357" cy="2434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4D4DEF5-7402-4F15-BCE2-04AE14D07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C475A-FC22-4BB2-81DE-26878B72C70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78295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4" name="Connecteur droit 63"/>
          <p:cNvCxnSpPr/>
          <p:nvPr/>
        </p:nvCxnSpPr>
        <p:spPr>
          <a:xfrm>
            <a:off x="891148" y="1219200"/>
            <a:ext cx="1032295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eur droit 65"/>
          <p:cNvCxnSpPr/>
          <p:nvPr/>
        </p:nvCxnSpPr>
        <p:spPr>
          <a:xfrm>
            <a:off x="1981200" y="1003300"/>
            <a:ext cx="12701" cy="46757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eur droit 68"/>
          <p:cNvCxnSpPr/>
          <p:nvPr/>
        </p:nvCxnSpPr>
        <p:spPr>
          <a:xfrm>
            <a:off x="573648" y="1270000"/>
            <a:ext cx="1032295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necteur droit 69"/>
          <p:cNvCxnSpPr/>
          <p:nvPr/>
        </p:nvCxnSpPr>
        <p:spPr>
          <a:xfrm>
            <a:off x="1930400" y="1155700"/>
            <a:ext cx="12701" cy="46757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2" name="Diagram 111"/>
          <p:cNvGraphicFramePr/>
          <p:nvPr>
            <p:extLst>
              <p:ext uri="{D42A27DB-BD31-4B8C-83A1-F6EECF244321}">
                <p14:modId xmlns:p14="http://schemas.microsoft.com/office/powerpoint/2010/main" val="2941713422"/>
              </p:ext>
            </p:extLst>
          </p:nvPr>
        </p:nvGraphicFramePr>
        <p:xfrm>
          <a:off x="119270" y="200496"/>
          <a:ext cx="11997871" cy="6939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33" name="Groupe 44"/>
          <p:cNvGrpSpPr/>
          <p:nvPr/>
        </p:nvGrpSpPr>
        <p:grpSpPr>
          <a:xfrm>
            <a:off x="948807" y="2969105"/>
            <a:ext cx="246843" cy="205702"/>
            <a:chOff x="686292" y="583293"/>
            <a:chExt cx="246843" cy="205702"/>
          </a:xfrm>
        </p:grpSpPr>
        <p:sp>
          <p:nvSpPr>
            <p:cNvPr id="35" name="Flèche droite 47"/>
            <p:cNvSpPr/>
            <p:nvPr/>
          </p:nvSpPr>
          <p:spPr>
            <a:xfrm rot="5400000">
              <a:off x="706863" y="562722"/>
              <a:ext cx="205702" cy="246843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4F81BD">
                <a:tint val="60000"/>
                <a:hueOff val="0"/>
                <a:satOff val="0"/>
                <a:lumOff val="0"/>
                <a:alphaOff val="0"/>
              </a:srgbClr>
            </a:solidFill>
            <a:ln>
              <a:noFill/>
            </a:ln>
            <a:effectLst/>
          </p:spPr>
          <p:style>
            <a:lnRef idx="0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6" name="Flèche droite 6"/>
            <p:cNvSpPr/>
            <p:nvPr/>
          </p:nvSpPr>
          <p:spPr>
            <a:xfrm>
              <a:off x="735662" y="583293"/>
              <a:ext cx="148105" cy="14399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fr-FR" sz="1000" kern="1200"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37" name="Groupe 52"/>
          <p:cNvGrpSpPr/>
          <p:nvPr/>
        </p:nvGrpSpPr>
        <p:grpSpPr>
          <a:xfrm>
            <a:off x="294759" y="3272672"/>
            <a:ext cx="1597542" cy="548540"/>
            <a:chOff x="10943" y="1646089"/>
            <a:chExt cx="1597542" cy="548540"/>
          </a:xfrm>
          <a:solidFill>
            <a:schemeClr val="bg1"/>
          </a:solidFill>
        </p:grpSpPr>
        <p:sp>
          <p:nvSpPr>
            <p:cNvPr id="38" name="Rectangle à coins arrondis 53"/>
            <p:cNvSpPr/>
            <p:nvPr/>
          </p:nvSpPr>
          <p:spPr>
            <a:xfrm>
              <a:off x="10943" y="1646089"/>
              <a:ext cx="1597542" cy="548540"/>
            </a:xfrm>
            <a:prstGeom prst="roundRect">
              <a:avLst>
                <a:gd name="adj" fmla="val 10000"/>
              </a:avLst>
            </a:prstGeom>
            <a:grpFill/>
            <a:ln w="25400" cap="flat" cmpd="sng" algn="ctr">
              <a:solidFill>
                <a:srgbClr val="4F81BD">
                  <a:shade val="80000"/>
                  <a:hueOff val="0"/>
                  <a:satOff val="0"/>
                  <a:lumOff val="0"/>
                  <a:alphaOff val="0"/>
                </a:srgbClr>
              </a:solidFill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9" name="Rectangle 38"/>
            <p:cNvSpPr/>
            <p:nvPr/>
          </p:nvSpPr>
          <p:spPr>
            <a:xfrm>
              <a:off x="27009" y="1662155"/>
              <a:ext cx="1565410" cy="516408"/>
            </a:xfrm>
            <a:prstGeom prst="rect">
              <a:avLst/>
            </a:prstGeom>
            <a:solidFill>
              <a:schemeClr val="bg1"/>
            </a:solidFill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3340" tIns="53340" rIns="53340" bIns="53340" numCol="1" spcCol="1270" anchor="ctr" anchorCtr="0">
              <a:noAutofit/>
            </a:bodyPr>
            <a:lstStyle/>
            <a:p>
              <a:pPr lvl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fr-FR" sz="1600" dirty="0">
                  <a:solidFill>
                    <a:srgbClr val="002060"/>
                  </a:solidFill>
                </a:rPr>
                <a:t>Problématique</a:t>
              </a:r>
            </a:p>
          </p:txBody>
        </p:sp>
      </p:grpSp>
      <p:grpSp>
        <p:nvGrpSpPr>
          <p:cNvPr id="40" name="Groupe 55"/>
          <p:cNvGrpSpPr/>
          <p:nvPr/>
        </p:nvGrpSpPr>
        <p:grpSpPr>
          <a:xfrm>
            <a:off x="283025" y="4240359"/>
            <a:ext cx="1597542" cy="548540"/>
            <a:chOff x="10943" y="2468899"/>
            <a:chExt cx="1597542" cy="548540"/>
          </a:xfrm>
        </p:grpSpPr>
        <p:sp>
          <p:nvSpPr>
            <p:cNvPr id="41" name="Rectangle à coins arrondis 56"/>
            <p:cNvSpPr/>
            <p:nvPr/>
          </p:nvSpPr>
          <p:spPr>
            <a:xfrm>
              <a:off x="10943" y="2468899"/>
              <a:ext cx="1597542" cy="548540"/>
            </a:xfrm>
            <a:prstGeom prst="roundRect">
              <a:avLst>
                <a:gd name="adj" fmla="val 10000"/>
              </a:avLst>
            </a:prstGeom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ln w="25400" cap="flat" cmpd="sng" algn="ctr">
              <a:solidFill>
                <a:srgbClr val="4F81BD">
                  <a:shade val="80000"/>
                  <a:hueOff val="0"/>
                  <a:satOff val="0"/>
                  <a:lumOff val="0"/>
                  <a:alphaOff val="0"/>
                </a:srgbClr>
              </a:solidFill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2" name="Rectangle 41"/>
            <p:cNvSpPr/>
            <p:nvPr/>
          </p:nvSpPr>
          <p:spPr>
            <a:xfrm>
              <a:off x="27009" y="2484965"/>
              <a:ext cx="1565410" cy="516408"/>
            </a:xfrm>
            <a:prstGeom prst="rect">
              <a:avLst/>
            </a:prstGeom>
            <a:solidFill>
              <a:srgbClr val="F47B44"/>
            </a:solidFill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3340" tIns="53340" rIns="53340" bIns="53340" numCol="1" spcCol="1270" anchor="ctr" anchorCtr="0">
              <a:noAutofit/>
            </a:bodyPr>
            <a:lstStyle/>
            <a:p>
              <a:pPr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fr-FR" sz="1600" dirty="0">
                  <a:solidFill>
                    <a:schemeClr val="bg1"/>
                  </a:solidFill>
                </a:rPr>
                <a:t>Démarche suivis</a:t>
              </a:r>
            </a:p>
          </p:txBody>
        </p:sp>
      </p:grpSp>
      <p:grpSp>
        <p:nvGrpSpPr>
          <p:cNvPr id="43" name="Groupe 58"/>
          <p:cNvGrpSpPr/>
          <p:nvPr/>
        </p:nvGrpSpPr>
        <p:grpSpPr>
          <a:xfrm>
            <a:off x="945505" y="3927935"/>
            <a:ext cx="246843" cy="205702"/>
            <a:chOff x="686292" y="3051724"/>
            <a:chExt cx="246843" cy="205702"/>
          </a:xfrm>
        </p:grpSpPr>
        <p:sp>
          <p:nvSpPr>
            <p:cNvPr id="44" name="Flèche droite 59"/>
            <p:cNvSpPr/>
            <p:nvPr/>
          </p:nvSpPr>
          <p:spPr>
            <a:xfrm rot="5400000">
              <a:off x="706863" y="3031153"/>
              <a:ext cx="205702" cy="246843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4F81BD">
                <a:tint val="60000"/>
                <a:hueOff val="0"/>
                <a:satOff val="0"/>
                <a:lumOff val="0"/>
                <a:alphaOff val="0"/>
              </a:srgbClr>
            </a:solidFill>
            <a:ln>
              <a:noFill/>
            </a:ln>
            <a:effectLst/>
          </p:spPr>
          <p:style>
            <a:lnRef idx="0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5" name="Flèche droite 14"/>
            <p:cNvSpPr/>
            <p:nvPr/>
          </p:nvSpPr>
          <p:spPr>
            <a:xfrm>
              <a:off x="735662" y="3051724"/>
              <a:ext cx="148105" cy="14399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fr-FR" sz="1000" kern="1200"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46" name="Groupe 66"/>
          <p:cNvGrpSpPr/>
          <p:nvPr/>
        </p:nvGrpSpPr>
        <p:grpSpPr>
          <a:xfrm>
            <a:off x="283025" y="2312592"/>
            <a:ext cx="1597542" cy="548540"/>
            <a:chOff x="10943" y="823279"/>
            <a:chExt cx="1597542" cy="548540"/>
          </a:xfrm>
        </p:grpSpPr>
        <p:sp>
          <p:nvSpPr>
            <p:cNvPr id="47" name="Rectangle à coins arrondis 67"/>
            <p:cNvSpPr/>
            <p:nvPr/>
          </p:nvSpPr>
          <p:spPr>
            <a:xfrm>
              <a:off x="10943" y="823279"/>
              <a:ext cx="1597542" cy="548540"/>
            </a:xfrm>
            <a:prstGeom prst="roundRect">
              <a:avLst>
                <a:gd name="adj" fmla="val 10000"/>
              </a:avLst>
            </a:prstGeom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ln w="25400" cap="flat" cmpd="sng" algn="ctr">
              <a:solidFill>
                <a:srgbClr val="4F81BD">
                  <a:shade val="80000"/>
                  <a:hueOff val="0"/>
                  <a:satOff val="0"/>
                  <a:lumOff val="0"/>
                  <a:alphaOff val="0"/>
                </a:srgbClr>
              </a:solidFill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8" name="Rectangle 47"/>
            <p:cNvSpPr/>
            <p:nvPr/>
          </p:nvSpPr>
          <p:spPr>
            <a:xfrm>
              <a:off x="22096" y="839380"/>
              <a:ext cx="1565410" cy="516408"/>
            </a:xfrm>
            <a:prstGeom prst="rect">
              <a:avLst/>
            </a:prstGeom>
            <a:solidFill>
              <a:schemeClr val="bg1"/>
            </a:solidFill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3340" tIns="53340" rIns="53340" bIns="53340" numCol="1" spcCol="1270" anchor="ctr" anchorCtr="0">
              <a:noAutofit/>
            </a:bodyPr>
            <a:lstStyle/>
            <a:p>
              <a:pPr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fr-FR" sz="1600" dirty="0">
                  <a:solidFill>
                    <a:srgbClr val="002060"/>
                  </a:solidFill>
                  <a:latin typeface="Calibri"/>
                </a:rPr>
                <a:t>Présentation des drones</a:t>
              </a:r>
            </a:p>
          </p:txBody>
        </p:sp>
      </p:grpSp>
      <p:cxnSp>
        <p:nvCxnSpPr>
          <p:cNvPr id="22" name="Connecteur droit 69">
            <a:extLst>
              <a:ext uri="{FF2B5EF4-FFF2-40B4-BE49-F238E27FC236}">
                <a16:creationId xmlns:a16="http://schemas.microsoft.com/office/drawing/2014/main" id="{5D96447E-90E3-414F-994B-FD12BC699900}"/>
              </a:ext>
            </a:extLst>
          </p:cNvPr>
          <p:cNvCxnSpPr/>
          <p:nvPr/>
        </p:nvCxnSpPr>
        <p:spPr>
          <a:xfrm>
            <a:off x="1930400" y="1155700"/>
            <a:ext cx="12701" cy="46757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8B9C903C-A13B-F149-9C72-42121B327A0B}"/>
              </a:ext>
            </a:extLst>
          </p:cNvPr>
          <p:cNvSpPr/>
          <p:nvPr/>
        </p:nvSpPr>
        <p:spPr>
          <a:xfrm>
            <a:off x="4167051" y="1045029"/>
            <a:ext cx="7610025" cy="52251"/>
          </a:xfrm>
          <a:prstGeom prst="rect">
            <a:avLst/>
          </a:prstGeom>
          <a:solidFill>
            <a:schemeClr val="accent1">
              <a:lumMod val="50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4" name="Oval 383">
            <a:extLst>
              <a:ext uri="{FF2B5EF4-FFF2-40B4-BE49-F238E27FC236}">
                <a16:creationId xmlns:a16="http://schemas.microsoft.com/office/drawing/2014/main" id="{32204AFF-A912-FF43-A7FD-0FE644F6F8FD}"/>
              </a:ext>
            </a:extLst>
          </p:cNvPr>
          <p:cNvSpPr/>
          <p:nvPr/>
        </p:nvSpPr>
        <p:spPr bwMode="auto">
          <a:xfrm>
            <a:off x="6252385" y="3182052"/>
            <a:ext cx="1854938" cy="1699242"/>
          </a:xfrm>
          <a:prstGeom prst="ellipse">
            <a:avLst/>
          </a:prstGeom>
          <a:solidFill>
            <a:srgbClr val="C8C7A8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2000" b="1" dirty="0">
                <a:solidFill>
                  <a:schemeClr val="accent6">
                    <a:lumMod val="50000"/>
                  </a:schemeClr>
                </a:solidFill>
              </a:rPr>
              <a:t>Démarche</a:t>
            </a:r>
            <a:endParaRPr lang="id-ID" sz="20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5" name="Oval 394">
            <a:extLst>
              <a:ext uri="{FF2B5EF4-FFF2-40B4-BE49-F238E27FC236}">
                <a16:creationId xmlns:a16="http://schemas.microsoft.com/office/drawing/2014/main" id="{52713BFE-AE0F-4644-A6CC-5B87CABEBC7E}"/>
              </a:ext>
            </a:extLst>
          </p:cNvPr>
          <p:cNvSpPr/>
          <p:nvPr/>
        </p:nvSpPr>
        <p:spPr>
          <a:xfrm>
            <a:off x="9073326" y="3559934"/>
            <a:ext cx="958850" cy="957263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25400">
            <a:solidFill>
              <a:srgbClr val="C8C7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dirty="0">
                <a:solidFill>
                  <a:schemeClr val="bg1"/>
                </a:solidFill>
              </a:rPr>
              <a:t>1</a:t>
            </a:r>
            <a:endParaRPr lang="id-ID" dirty="0">
              <a:solidFill>
                <a:schemeClr val="bg1"/>
              </a:solidFill>
            </a:endParaRPr>
          </a:p>
        </p:txBody>
      </p:sp>
      <p:cxnSp>
        <p:nvCxnSpPr>
          <p:cNvPr id="26" name="Straight Connector 395">
            <a:extLst>
              <a:ext uri="{FF2B5EF4-FFF2-40B4-BE49-F238E27FC236}">
                <a16:creationId xmlns:a16="http://schemas.microsoft.com/office/drawing/2014/main" id="{48D78B1F-501F-384A-B308-04F36D498BB0}"/>
              </a:ext>
            </a:extLst>
          </p:cNvPr>
          <p:cNvCxnSpPr>
            <a:cxnSpLocks/>
          </p:cNvCxnSpPr>
          <p:nvPr/>
        </p:nvCxnSpPr>
        <p:spPr>
          <a:xfrm flipV="1">
            <a:off x="8107323" y="4071926"/>
            <a:ext cx="868999" cy="1"/>
          </a:xfrm>
          <a:prstGeom prst="line">
            <a:avLst/>
          </a:prstGeom>
          <a:ln w="25400">
            <a:solidFill>
              <a:schemeClr val="accent6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392">
            <a:extLst>
              <a:ext uri="{FF2B5EF4-FFF2-40B4-BE49-F238E27FC236}">
                <a16:creationId xmlns:a16="http://schemas.microsoft.com/office/drawing/2014/main" id="{F135427A-12D5-7B47-85D2-C618C53446B5}"/>
              </a:ext>
            </a:extLst>
          </p:cNvPr>
          <p:cNvSpPr/>
          <p:nvPr/>
        </p:nvSpPr>
        <p:spPr>
          <a:xfrm>
            <a:off x="4274185" y="3593295"/>
            <a:ext cx="958850" cy="95726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rgbClr val="C8C7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dirty="0">
                <a:solidFill>
                  <a:schemeClr val="tx2">
                    <a:lumMod val="60000"/>
                    <a:lumOff val="40000"/>
                  </a:schemeClr>
                </a:solidFill>
              </a:rPr>
              <a:t>3</a:t>
            </a:r>
            <a:endParaRPr lang="id-ID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28" name="Straight Connector 393">
            <a:extLst>
              <a:ext uri="{FF2B5EF4-FFF2-40B4-BE49-F238E27FC236}">
                <a16:creationId xmlns:a16="http://schemas.microsoft.com/office/drawing/2014/main" id="{6C6D823E-EE5D-3C4F-9348-D923338AB249}"/>
              </a:ext>
            </a:extLst>
          </p:cNvPr>
          <p:cNvCxnSpPr>
            <a:cxnSpLocks/>
          </p:cNvCxnSpPr>
          <p:nvPr/>
        </p:nvCxnSpPr>
        <p:spPr>
          <a:xfrm flipH="1">
            <a:off x="5422981" y="4052214"/>
            <a:ext cx="793638" cy="0"/>
          </a:xfrm>
          <a:prstGeom prst="line">
            <a:avLst/>
          </a:prstGeom>
          <a:ln w="25400">
            <a:solidFill>
              <a:schemeClr val="accent6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Oval 408">
            <a:extLst>
              <a:ext uri="{FF2B5EF4-FFF2-40B4-BE49-F238E27FC236}">
                <a16:creationId xmlns:a16="http://schemas.microsoft.com/office/drawing/2014/main" id="{93070449-9254-C340-AEC3-92DE4BCDC359}"/>
              </a:ext>
            </a:extLst>
          </p:cNvPr>
          <p:cNvSpPr/>
          <p:nvPr/>
        </p:nvSpPr>
        <p:spPr>
          <a:xfrm>
            <a:off x="6673370" y="5556990"/>
            <a:ext cx="957263" cy="95885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25400">
            <a:solidFill>
              <a:srgbClr val="C8C7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dirty="0">
                <a:solidFill>
                  <a:schemeClr val="accent1">
                    <a:lumMod val="75000"/>
                  </a:schemeClr>
                </a:solidFill>
              </a:rPr>
              <a:t>4</a:t>
            </a:r>
            <a:endParaRPr lang="id-ID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49" name="Straight Connector 409">
            <a:extLst>
              <a:ext uri="{FF2B5EF4-FFF2-40B4-BE49-F238E27FC236}">
                <a16:creationId xmlns:a16="http://schemas.microsoft.com/office/drawing/2014/main" id="{1449DA7E-AF4A-C64B-8FAC-34E57956EAE8}"/>
              </a:ext>
            </a:extLst>
          </p:cNvPr>
          <p:cNvCxnSpPr>
            <a:cxnSpLocks/>
          </p:cNvCxnSpPr>
          <p:nvPr/>
        </p:nvCxnSpPr>
        <p:spPr>
          <a:xfrm>
            <a:off x="7157788" y="4921547"/>
            <a:ext cx="0" cy="604610"/>
          </a:xfrm>
          <a:prstGeom prst="line">
            <a:avLst/>
          </a:prstGeom>
          <a:ln w="25400">
            <a:solidFill>
              <a:schemeClr val="accent6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Oval 406">
            <a:extLst>
              <a:ext uri="{FF2B5EF4-FFF2-40B4-BE49-F238E27FC236}">
                <a16:creationId xmlns:a16="http://schemas.microsoft.com/office/drawing/2014/main" id="{890E38A7-0578-144F-93FA-43A3B61FC79F}"/>
              </a:ext>
            </a:extLst>
          </p:cNvPr>
          <p:cNvSpPr/>
          <p:nvPr/>
        </p:nvSpPr>
        <p:spPr>
          <a:xfrm>
            <a:off x="6673371" y="1534722"/>
            <a:ext cx="957262" cy="957263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25400">
            <a:solidFill>
              <a:srgbClr val="C8C7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dirty="0">
                <a:solidFill>
                  <a:schemeClr val="bg1"/>
                </a:solidFill>
              </a:rPr>
              <a:t>2</a:t>
            </a:r>
            <a:endParaRPr lang="id-ID" dirty="0">
              <a:solidFill>
                <a:schemeClr val="bg1"/>
              </a:solidFill>
            </a:endParaRPr>
          </a:p>
        </p:txBody>
      </p:sp>
      <p:cxnSp>
        <p:nvCxnSpPr>
          <p:cNvPr id="51" name="Straight Connector 407">
            <a:extLst>
              <a:ext uri="{FF2B5EF4-FFF2-40B4-BE49-F238E27FC236}">
                <a16:creationId xmlns:a16="http://schemas.microsoft.com/office/drawing/2014/main" id="{E73A14A0-FD22-BA44-BECD-612CC49087E7}"/>
              </a:ext>
            </a:extLst>
          </p:cNvPr>
          <p:cNvCxnSpPr>
            <a:cxnSpLocks/>
            <a:stCxn id="24" idx="0"/>
          </p:cNvCxnSpPr>
          <p:nvPr/>
        </p:nvCxnSpPr>
        <p:spPr>
          <a:xfrm flipV="1">
            <a:off x="7179854" y="2546609"/>
            <a:ext cx="0" cy="635443"/>
          </a:xfrm>
          <a:prstGeom prst="line">
            <a:avLst/>
          </a:prstGeom>
          <a:ln w="25400">
            <a:solidFill>
              <a:schemeClr val="accent6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451">
            <a:extLst>
              <a:ext uri="{FF2B5EF4-FFF2-40B4-BE49-F238E27FC236}">
                <a16:creationId xmlns:a16="http://schemas.microsoft.com/office/drawing/2014/main" id="{4028D5A1-6F66-9A44-8C6B-CAB7F4442A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15512" y="4591476"/>
            <a:ext cx="2961564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fr-FR"/>
            </a:defPPr>
            <a:lvl1pPr algn="ctr">
              <a:defRPr sz="16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fr-FR" altLang="fr-FR" dirty="0"/>
              <a:t>      Recherches bibliographiques et documentation sur l’état d’art en matière de méthodes de contrôle</a:t>
            </a:r>
          </a:p>
        </p:txBody>
      </p:sp>
      <p:sp>
        <p:nvSpPr>
          <p:cNvPr id="60" name="TextBox 452">
            <a:extLst>
              <a:ext uri="{FF2B5EF4-FFF2-40B4-BE49-F238E27FC236}">
                <a16:creationId xmlns:a16="http://schemas.microsoft.com/office/drawing/2014/main" id="{D5A89F61-050F-3647-AEFB-30FEB7143F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30633" y="1544005"/>
            <a:ext cx="270016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fr-FR"/>
            </a:defPPr>
            <a:lvl1pPr algn="ctr">
              <a:defRPr sz="16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fr-FR" altLang="fr-FR" dirty="0"/>
              <a:t>Étude du capteur IMU</a:t>
            </a:r>
            <a:endParaRPr lang="id-ID" altLang="fr-FR" dirty="0"/>
          </a:p>
        </p:txBody>
      </p:sp>
      <p:sp>
        <p:nvSpPr>
          <p:cNvPr id="52" name="TextBox 452">
            <a:extLst>
              <a:ext uri="{FF2B5EF4-FFF2-40B4-BE49-F238E27FC236}">
                <a16:creationId xmlns:a16="http://schemas.microsoft.com/office/drawing/2014/main" id="{4842F9E8-DFF2-47D2-82AE-A61B68F973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03840" y="5497806"/>
            <a:ext cx="2700160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fr-FR"/>
            </a:defPPr>
            <a:lvl1pPr algn="ctr">
              <a:defRPr sz="16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fr-FR" altLang="fr-FR" dirty="0"/>
              <a:t>Implémentation de la méthode sur carte Arduino par la fonction Code </a:t>
            </a:r>
            <a:r>
              <a:rPr lang="fr-FR" altLang="fr-FR" dirty="0" err="1"/>
              <a:t>generation</a:t>
            </a:r>
            <a:r>
              <a:rPr lang="fr-FR" altLang="fr-FR" dirty="0"/>
              <a:t> Simulink</a:t>
            </a:r>
            <a:endParaRPr lang="id-ID" altLang="fr-FR" dirty="0"/>
          </a:p>
        </p:txBody>
      </p:sp>
      <p:sp>
        <p:nvSpPr>
          <p:cNvPr id="54" name="TextBox 452">
            <a:extLst>
              <a:ext uri="{FF2B5EF4-FFF2-40B4-BE49-F238E27FC236}">
                <a16:creationId xmlns:a16="http://schemas.microsoft.com/office/drawing/2014/main" id="{125809AD-19A3-4088-B9D3-1A31214FF1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0697" y="2410235"/>
            <a:ext cx="2700160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fr-FR"/>
            </a:defPPr>
            <a:lvl1pPr algn="ctr">
              <a:defRPr sz="16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fr-FR" altLang="fr-FR" dirty="0"/>
              <a:t>Modélisation et simulation physique d’une version simplifié et mise en place de la méthode de contrôle</a:t>
            </a:r>
            <a:endParaRPr lang="id-ID" altLang="fr-FR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38A6CC2-13D1-4AE6-937A-0C2F5715AD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C475A-FC22-4BB2-81DE-26878B72C705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0837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7" grpId="0" animBg="1"/>
      <p:bldP spid="34" grpId="0" animBg="1"/>
      <p:bldP spid="50" grpId="0" animBg="1"/>
      <p:bldP spid="53" grpId="0"/>
      <p:bldP spid="60" grpId="0"/>
      <p:bldP spid="52" grpId="0"/>
      <p:bldP spid="5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4" name="Connecteur droit 63"/>
          <p:cNvCxnSpPr/>
          <p:nvPr/>
        </p:nvCxnSpPr>
        <p:spPr>
          <a:xfrm>
            <a:off x="891148" y="1219200"/>
            <a:ext cx="1032295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eur droit 65"/>
          <p:cNvCxnSpPr/>
          <p:nvPr/>
        </p:nvCxnSpPr>
        <p:spPr>
          <a:xfrm>
            <a:off x="1981200" y="1003300"/>
            <a:ext cx="12701" cy="46757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eur droit 68"/>
          <p:cNvCxnSpPr/>
          <p:nvPr/>
        </p:nvCxnSpPr>
        <p:spPr>
          <a:xfrm>
            <a:off x="573648" y="1270000"/>
            <a:ext cx="1032295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necteur droit 69"/>
          <p:cNvCxnSpPr/>
          <p:nvPr/>
        </p:nvCxnSpPr>
        <p:spPr>
          <a:xfrm>
            <a:off x="1930400" y="1155700"/>
            <a:ext cx="12701" cy="46757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2" name="Diagram 111"/>
          <p:cNvGraphicFramePr/>
          <p:nvPr>
            <p:extLst>
              <p:ext uri="{D42A27DB-BD31-4B8C-83A1-F6EECF244321}">
                <p14:modId xmlns:p14="http://schemas.microsoft.com/office/powerpoint/2010/main" val="4260906189"/>
              </p:ext>
            </p:extLst>
          </p:nvPr>
        </p:nvGraphicFramePr>
        <p:xfrm>
          <a:off x="119270" y="200496"/>
          <a:ext cx="11997871" cy="6939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33" name="Groupe 44"/>
          <p:cNvGrpSpPr/>
          <p:nvPr/>
        </p:nvGrpSpPr>
        <p:grpSpPr>
          <a:xfrm>
            <a:off x="948807" y="2969105"/>
            <a:ext cx="246843" cy="205702"/>
            <a:chOff x="686292" y="583293"/>
            <a:chExt cx="246843" cy="205702"/>
          </a:xfrm>
        </p:grpSpPr>
        <p:sp>
          <p:nvSpPr>
            <p:cNvPr id="35" name="Flèche droite 47"/>
            <p:cNvSpPr/>
            <p:nvPr/>
          </p:nvSpPr>
          <p:spPr>
            <a:xfrm rot="5400000">
              <a:off x="706863" y="562722"/>
              <a:ext cx="205702" cy="246843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4F81BD">
                <a:tint val="60000"/>
                <a:hueOff val="0"/>
                <a:satOff val="0"/>
                <a:lumOff val="0"/>
                <a:alphaOff val="0"/>
              </a:srgbClr>
            </a:solidFill>
            <a:ln>
              <a:noFill/>
            </a:ln>
            <a:effectLst/>
          </p:spPr>
          <p:style>
            <a:lnRef idx="0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6" name="Flèche droite 6"/>
            <p:cNvSpPr/>
            <p:nvPr/>
          </p:nvSpPr>
          <p:spPr>
            <a:xfrm>
              <a:off x="735662" y="583293"/>
              <a:ext cx="148105" cy="14399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fr-FR" sz="1000" kern="1200"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37" name="Groupe 52"/>
          <p:cNvGrpSpPr/>
          <p:nvPr/>
        </p:nvGrpSpPr>
        <p:grpSpPr>
          <a:xfrm>
            <a:off x="294759" y="3272672"/>
            <a:ext cx="1597542" cy="548540"/>
            <a:chOff x="10943" y="1646089"/>
            <a:chExt cx="1597542" cy="548540"/>
          </a:xfrm>
          <a:solidFill>
            <a:schemeClr val="bg1"/>
          </a:solidFill>
        </p:grpSpPr>
        <p:sp>
          <p:nvSpPr>
            <p:cNvPr id="38" name="Rectangle à coins arrondis 53"/>
            <p:cNvSpPr/>
            <p:nvPr/>
          </p:nvSpPr>
          <p:spPr>
            <a:xfrm>
              <a:off x="10943" y="1646089"/>
              <a:ext cx="1597542" cy="548540"/>
            </a:xfrm>
            <a:prstGeom prst="roundRect">
              <a:avLst>
                <a:gd name="adj" fmla="val 10000"/>
              </a:avLst>
            </a:prstGeom>
            <a:grpFill/>
            <a:ln w="25400" cap="flat" cmpd="sng" algn="ctr">
              <a:solidFill>
                <a:srgbClr val="4F81BD">
                  <a:shade val="80000"/>
                  <a:hueOff val="0"/>
                  <a:satOff val="0"/>
                  <a:lumOff val="0"/>
                  <a:alphaOff val="0"/>
                </a:srgbClr>
              </a:solidFill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9" name="Rectangle 38"/>
            <p:cNvSpPr/>
            <p:nvPr/>
          </p:nvSpPr>
          <p:spPr>
            <a:xfrm>
              <a:off x="27009" y="1662155"/>
              <a:ext cx="1565410" cy="516408"/>
            </a:xfrm>
            <a:prstGeom prst="rect">
              <a:avLst/>
            </a:prstGeom>
            <a:solidFill>
              <a:schemeClr val="bg1"/>
            </a:solidFill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3340" tIns="53340" rIns="53340" bIns="53340" numCol="1" spcCol="1270" anchor="ctr" anchorCtr="0">
              <a:noAutofit/>
            </a:bodyPr>
            <a:lstStyle/>
            <a:p>
              <a:pPr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fr-FR" sz="1200" dirty="0">
                  <a:solidFill>
                    <a:srgbClr val="002060"/>
                  </a:solidFill>
                </a:rPr>
                <a:t>  </a:t>
              </a:r>
              <a:r>
                <a:rPr lang="fr-FR" sz="1200" dirty="0" err="1">
                  <a:solidFill>
                    <a:srgbClr val="002060"/>
                  </a:solidFill>
                </a:rPr>
                <a:t>Sliding</a:t>
              </a:r>
              <a:r>
                <a:rPr lang="fr-FR" sz="1200" dirty="0">
                  <a:solidFill>
                    <a:srgbClr val="002060"/>
                  </a:solidFill>
                </a:rPr>
                <a:t> Mode Control</a:t>
              </a:r>
            </a:p>
          </p:txBody>
        </p:sp>
      </p:grpSp>
      <p:grpSp>
        <p:nvGrpSpPr>
          <p:cNvPr id="40" name="Groupe 55"/>
          <p:cNvGrpSpPr/>
          <p:nvPr/>
        </p:nvGrpSpPr>
        <p:grpSpPr>
          <a:xfrm>
            <a:off x="283025" y="4240359"/>
            <a:ext cx="1597542" cy="548540"/>
            <a:chOff x="10943" y="2468899"/>
            <a:chExt cx="1597542" cy="548540"/>
          </a:xfrm>
        </p:grpSpPr>
        <p:sp>
          <p:nvSpPr>
            <p:cNvPr id="41" name="Rectangle à coins arrondis 56"/>
            <p:cNvSpPr/>
            <p:nvPr/>
          </p:nvSpPr>
          <p:spPr>
            <a:xfrm>
              <a:off x="10943" y="2468899"/>
              <a:ext cx="1597542" cy="548540"/>
            </a:xfrm>
            <a:prstGeom prst="roundRect">
              <a:avLst>
                <a:gd name="adj" fmla="val 10000"/>
              </a:avLst>
            </a:prstGeom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ln w="25400" cap="flat" cmpd="sng" algn="ctr">
              <a:solidFill>
                <a:srgbClr val="4F81BD">
                  <a:shade val="80000"/>
                  <a:hueOff val="0"/>
                  <a:satOff val="0"/>
                  <a:lumOff val="0"/>
                  <a:alphaOff val="0"/>
                </a:srgbClr>
              </a:solidFill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2" name="Rectangle 41"/>
            <p:cNvSpPr/>
            <p:nvPr/>
          </p:nvSpPr>
          <p:spPr>
            <a:xfrm>
              <a:off x="27009" y="2484965"/>
              <a:ext cx="1565410" cy="516408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3340" tIns="53340" rIns="53340" bIns="53340" numCol="1" spcCol="1270" anchor="ctr" anchorCtr="0">
              <a:noAutofit/>
            </a:bodyPr>
            <a:lstStyle/>
            <a:p>
              <a:pPr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fr-FR" sz="1200" dirty="0">
                  <a:solidFill>
                    <a:srgbClr val="002060"/>
                  </a:solidFill>
                </a:rPr>
                <a:t>Super </a:t>
              </a:r>
              <a:r>
                <a:rPr lang="fr-FR" sz="1200" dirty="0" err="1">
                  <a:solidFill>
                    <a:srgbClr val="002060"/>
                  </a:solidFill>
                </a:rPr>
                <a:t>Twisting</a:t>
              </a:r>
              <a:r>
                <a:rPr lang="fr-FR" sz="1200" dirty="0">
                  <a:solidFill>
                    <a:srgbClr val="002060"/>
                  </a:solidFill>
                </a:rPr>
                <a:t> Control</a:t>
              </a:r>
            </a:p>
          </p:txBody>
        </p:sp>
      </p:grpSp>
      <p:grpSp>
        <p:nvGrpSpPr>
          <p:cNvPr id="43" name="Groupe 58"/>
          <p:cNvGrpSpPr/>
          <p:nvPr/>
        </p:nvGrpSpPr>
        <p:grpSpPr>
          <a:xfrm>
            <a:off x="945505" y="3927935"/>
            <a:ext cx="246843" cy="205702"/>
            <a:chOff x="686292" y="3051724"/>
            <a:chExt cx="246843" cy="205702"/>
          </a:xfrm>
        </p:grpSpPr>
        <p:sp>
          <p:nvSpPr>
            <p:cNvPr id="44" name="Flèche droite 59"/>
            <p:cNvSpPr/>
            <p:nvPr/>
          </p:nvSpPr>
          <p:spPr>
            <a:xfrm rot="5400000">
              <a:off x="706863" y="3031153"/>
              <a:ext cx="205702" cy="246843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4F81BD">
                <a:tint val="60000"/>
                <a:hueOff val="0"/>
                <a:satOff val="0"/>
                <a:lumOff val="0"/>
                <a:alphaOff val="0"/>
              </a:srgbClr>
            </a:solidFill>
            <a:ln>
              <a:noFill/>
            </a:ln>
            <a:effectLst/>
          </p:spPr>
          <p:style>
            <a:lnRef idx="0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5" name="Flèche droite 14"/>
            <p:cNvSpPr/>
            <p:nvPr/>
          </p:nvSpPr>
          <p:spPr>
            <a:xfrm>
              <a:off x="735662" y="3051724"/>
              <a:ext cx="148105" cy="14399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fr-FR" sz="1000" kern="1200"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46" name="Groupe 66"/>
          <p:cNvGrpSpPr/>
          <p:nvPr/>
        </p:nvGrpSpPr>
        <p:grpSpPr>
          <a:xfrm>
            <a:off x="283024" y="2300072"/>
            <a:ext cx="1634665" cy="548540"/>
            <a:chOff x="10943" y="823279"/>
            <a:chExt cx="1597542" cy="548540"/>
          </a:xfrm>
        </p:grpSpPr>
        <p:sp>
          <p:nvSpPr>
            <p:cNvPr id="47" name="Rectangle à coins arrondis 67"/>
            <p:cNvSpPr/>
            <p:nvPr/>
          </p:nvSpPr>
          <p:spPr>
            <a:xfrm>
              <a:off x="10943" y="823279"/>
              <a:ext cx="1597542" cy="548540"/>
            </a:xfrm>
            <a:prstGeom prst="roundRect">
              <a:avLst>
                <a:gd name="adj" fmla="val 10000"/>
              </a:avLst>
            </a:prstGeom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ln w="25400" cap="flat" cmpd="sng" algn="ctr">
              <a:solidFill>
                <a:srgbClr val="4F81BD">
                  <a:shade val="80000"/>
                  <a:hueOff val="0"/>
                  <a:satOff val="0"/>
                  <a:lumOff val="0"/>
                  <a:alphaOff val="0"/>
                </a:srgbClr>
              </a:solidFill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8" name="Rectangle 47"/>
            <p:cNvSpPr/>
            <p:nvPr/>
          </p:nvSpPr>
          <p:spPr>
            <a:xfrm>
              <a:off x="21759" y="835015"/>
              <a:ext cx="1586726" cy="516408"/>
            </a:xfrm>
            <a:prstGeom prst="rect">
              <a:avLst/>
            </a:prstGeom>
            <a:solidFill>
              <a:srgbClr val="F47B44"/>
            </a:solidFill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3340" tIns="53340" rIns="53340" bIns="53340" numCol="1" spcCol="1270" anchor="ctr" anchorCtr="0">
              <a:noAutofit/>
            </a:bodyPr>
            <a:lstStyle/>
            <a:p>
              <a:pPr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fr-FR" sz="1400" dirty="0">
                  <a:solidFill>
                    <a:schemeClr val="bg1"/>
                  </a:solidFill>
                </a:rPr>
                <a:t> Contrôle robuste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1EA65591-AFE7-4D78-B627-229B26E9489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99250" y="4292583"/>
            <a:ext cx="8671066" cy="2286238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A31201C-CE78-4646-B2E1-84F29CAC01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C475A-FC22-4BB2-81DE-26878B72C705}" type="slidenum">
              <a:rPr lang="en-US" smtClean="0"/>
              <a:t>6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62C8A9-0760-4021-B9EB-CA959A92B480}"/>
              </a:ext>
            </a:extLst>
          </p:cNvPr>
          <p:cNvSpPr txBox="1"/>
          <p:nvPr/>
        </p:nvSpPr>
        <p:spPr>
          <a:xfrm>
            <a:off x="2641768" y="2267305"/>
            <a:ext cx="874055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 err="1"/>
              <a:t>Robust</a:t>
            </a:r>
            <a:r>
              <a:rPr lang="fr-FR" sz="2400" dirty="0"/>
              <a:t> Control</a:t>
            </a:r>
          </a:p>
          <a:p>
            <a:r>
              <a:rPr lang="fr-FR" dirty="0"/>
              <a:t>Un contrôleur est dit robuste si il est capable d’asservir/réguler le système même sous des perturbations non modélisées ou des paramètres du modèles incertains.</a:t>
            </a:r>
          </a:p>
        </p:txBody>
      </p:sp>
    </p:spTree>
    <p:extLst>
      <p:ext uri="{BB962C8B-B14F-4D97-AF65-F5344CB8AC3E}">
        <p14:creationId xmlns:p14="http://schemas.microsoft.com/office/powerpoint/2010/main" val="23632484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4" name="Connecteur droit 63"/>
          <p:cNvCxnSpPr/>
          <p:nvPr/>
        </p:nvCxnSpPr>
        <p:spPr>
          <a:xfrm>
            <a:off x="891148" y="1219200"/>
            <a:ext cx="1032295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eur droit 65"/>
          <p:cNvCxnSpPr/>
          <p:nvPr/>
        </p:nvCxnSpPr>
        <p:spPr>
          <a:xfrm>
            <a:off x="1981200" y="1003300"/>
            <a:ext cx="12701" cy="46757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eur droit 68"/>
          <p:cNvCxnSpPr/>
          <p:nvPr/>
        </p:nvCxnSpPr>
        <p:spPr>
          <a:xfrm>
            <a:off x="573648" y="1270000"/>
            <a:ext cx="1032295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necteur droit 69"/>
          <p:cNvCxnSpPr/>
          <p:nvPr/>
        </p:nvCxnSpPr>
        <p:spPr>
          <a:xfrm>
            <a:off x="1930400" y="1155700"/>
            <a:ext cx="12701" cy="46757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2" name="Diagram 111"/>
          <p:cNvGraphicFramePr/>
          <p:nvPr>
            <p:extLst>
              <p:ext uri="{D42A27DB-BD31-4B8C-83A1-F6EECF244321}">
                <p14:modId xmlns:p14="http://schemas.microsoft.com/office/powerpoint/2010/main" val="3894278719"/>
              </p:ext>
            </p:extLst>
          </p:nvPr>
        </p:nvGraphicFramePr>
        <p:xfrm>
          <a:off x="119270" y="200496"/>
          <a:ext cx="11997871" cy="6939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33" name="Groupe 44"/>
          <p:cNvGrpSpPr/>
          <p:nvPr/>
        </p:nvGrpSpPr>
        <p:grpSpPr>
          <a:xfrm>
            <a:off x="948807" y="2969105"/>
            <a:ext cx="246843" cy="205702"/>
            <a:chOff x="686292" y="583293"/>
            <a:chExt cx="246843" cy="205702"/>
          </a:xfrm>
        </p:grpSpPr>
        <p:sp>
          <p:nvSpPr>
            <p:cNvPr id="35" name="Flèche droite 47"/>
            <p:cNvSpPr/>
            <p:nvPr/>
          </p:nvSpPr>
          <p:spPr>
            <a:xfrm rot="5400000">
              <a:off x="706863" y="562722"/>
              <a:ext cx="205702" cy="246843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4F81BD">
                <a:tint val="60000"/>
                <a:hueOff val="0"/>
                <a:satOff val="0"/>
                <a:lumOff val="0"/>
                <a:alphaOff val="0"/>
              </a:srgbClr>
            </a:solidFill>
            <a:ln>
              <a:noFill/>
            </a:ln>
            <a:effectLst/>
          </p:spPr>
          <p:style>
            <a:lnRef idx="0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6" name="Flèche droite 6"/>
            <p:cNvSpPr/>
            <p:nvPr/>
          </p:nvSpPr>
          <p:spPr>
            <a:xfrm>
              <a:off x="735662" y="583293"/>
              <a:ext cx="148105" cy="14399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fr-FR" sz="1000" kern="1200"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37" name="Groupe 52"/>
          <p:cNvGrpSpPr/>
          <p:nvPr/>
        </p:nvGrpSpPr>
        <p:grpSpPr>
          <a:xfrm>
            <a:off x="294759" y="3272672"/>
            <a:ext cx="1597542" cy="548540"/>
            <a:chOff x="10943" y="1646089"/>
            <a:chExt cx="1597542" cy="548540"/>
          </a:xfrm>
          <a:solidFill>
            <a:schemeClr val="bg1"/>
          </a:solidFill>
        </p:grpSpPr>
        <p:sp>
          <p:nvSpPr>
            <p:cNvPr id="38" name="Rectangle à coins arrondis 53"/>
            <p:cNvSpPr/>
            <p:nvPr/>
          </p:nvSpPr>
          <p:spPr>
            <a:xfrm>
              <a:off x="10943" y="1646089"/>
              <a:ext cx="1597542" cy="548540"/>
            </a:xfrm>
            <a:prstGeom prst="roundRect">
              <a:avLst>
                <a:gd name="adj" fmla="val 10000"/>
              </a:avLst>
            </a:prstGeom>
            <a:grpFill/>
            <a:ln w="25400" cap="flat" cmpd="sng" algn="ctr">
              <a:solidFill>
                <a:srgbClr val="4F81BD">
                  <a:shade val="80000"/>
                  <a:hueOff val="0"/>
                  <a:satOff val="0"/>
                  <a:lumOff val="0"/>
                  <a:alphaOff val="0"/>
                </a:srgbClr>
              </a:solidFill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9" name="Rectangle 38"/>
            <p:cNvSpPr/>
            <p:nvPr/>
          </p:nvSpPr>
          <p:spPr>
            <a:xfrm>
              <a:off x="27009" y="1662155"/>
              <a:ext cx="1565410" cy="516408"/>
            </a:xfrm>
            <a:prstGeom prst="rect">
              <a:avLst/>
            </a:prstGeom>
            <a:solidFill>
              <a:srgbClr val="F47B44"/>
            </a:solidFill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3340" tIns="53340" rIns="53340" bIns="53340" numCol="1" spcCol="1270" anchor="ctr" anchorCtr="0">
              <a:noAutofit/>
            </a:bodyPr>
            <a:lstStyle/>
            <a:p>
              <a:pPr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fr-FR" sz="1200" dirty="0">
                  <a:solidFill>
                    <a:schemeClr val="bg1"/>
                  </a:solidFill>
                </a:rPr>
                <a:t> </a:t>
              </a:r>
              <a:r>
                <a:rPr lang="fr-FR" sz="1200" dirty="0" err="1">
                  <a:solidFill>
                    <a:schemeClr val="bg1"/>
                  </a:solidFill>
                </a:rPr>
                <a:t>Sliding</a:t>
              </a:r>
              <a:r>
                <a:rPr lang="fr-FR" sz="1200" dirty="0">
                  <a:solidFill>
                    <a:schemeClr val="bg1"/>
                  </a:solidFill>
                </a:rPr>
                <a:t> Mode Control</a:t>
              </a:r>
            </a:p>
          </p:txBody>
        </p:sp>
      </p:grpSp>
      <p:grpSp>
        <p:nvGrpSpPr>
          <p:cNvPr id="40" name="Groupe 55"/>
          <p:cNvGrpSpPr/>
          <p:nvPr/>
        </p:nvGrpSpPr>
        <p:grpSpPr>
          <a:xfrm>
            <a:off x="283025" y="4240359"/>
            <a:ext cx="1597542" cy="548540"/>
            <a:chOff x="10943" y="2468899"/>
            <a:chExt cx="1597542" cy="548540"/>
          </a:xfrm>
        </p:grpSpPr>
        <p:sp>
          <p:nvSpPr>
            <p:cNvPr id="41" name="Rectangle à coins arrondis 56"/>
            <p:cNvSpPr/>
            <p:nvPr/>
          </p:nvSpPr>
          <p:spPr>
            <a:xfrm>
              <a:off x="10943" y="2468899"/>
              <a:ext cx="1597542" cy="548540"/>
            </a:xfrm>
            <a:prstGeom prst="roundRect">
              <a:avLst>
                <a:gd name="adj" fmla="val 10000"/>
              </a:avLst>
            </a:prstGeom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ln w="25400" cap="flat" cmpd="sng" algn="ctr">
              <a:solidFill>
                <a:srgbClr val="4F81BD">
                  <a:shade val="80000"/>
                  <a:hueOff val="0"/>
                  <a:satOff val="0"/>
                  <a:lumOff val="0"/>
                  <a:alphaOff val="0"/>
                </a:srgbClr>
              </a:solidFill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2" name="Rectangle 41"/>
            <p:cNvSpPr/>
            <p:nvPr/>
          </p:nvSpPr>
          <p:spPr>
            <a:xfrm>
              <a:off x="27009" y="2484965"/>
              <a:ext cx="1565410" cy="516408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3340" tIns="53340" rIns="53340" bIns="53340" numCol="1" spcCol="1270" anchor="ctr" anchorCtr="0">
              <a:noAutofit/>
            </a:bodyPr>
            <a:lstStyle/>
            <a:p>
              <a:pPr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fr-FR" sz="1200" dirty="0">
                  <a:solidFill>
                    <a:srgbClr val="002060"/>
                  </a:solidFill>
                </a:rPr>
                <a:t>Super </a:t>
              </a:r>
              <a:r>
                <a:rPr lang="fr-FR" sz="1200" dirty="0" err="1">
                  <a:solidFill>
                    <a:srgbClr val="002060"/>
                  </a:solidFill>
                </a:rPr>
                <a:t>Twisting</a:t>
              </a:r>
              <a:r>
                <a:rPr lang="fr-FR" sz="1200" dirty="0">
                  <a:solidFill>
                    <a:srgbClr val="002060"/>
                  </a:solidFill>
                </a:rPr>
                <a:t> Control</a:t>
              </a:r>
            </a:p>
          </p:txBody>
        </p:sp>
      </p:grpSp>
      <p:grpSp>
        <p:nvGrpSpPr>
          <p:cNvPr id="43" name="Groupe 58"/>
          <p:cNvGrpSpPr/>
          <p:nvPr/>
        </p:nvGrpSpPr>
        <p:grpSpPr>
          <a:xfrm>
            <a:off x="945505" y="3927935"/>
            <a:ext cx="246843" cy="205702"/>
            <a:chOff x="686292" y="3051724"/>
            <a:chExt cx="246843" cy="205702"/>
          </a:xfrm>
        </p:grpSpPr>
        <p:sp>
          <p:nvSpPr>
            <p:cNvPr id="44" name="Flèche droite 59"/>
            <p:cNvSpPr/>
            <p:nvPr/>
          </p:nvSpPr>
          <p:spPr>
            <a:xfrm rot="5400000">
              <a:off x="706863" y="3031153"/>
              <a:ext cx="205702" cy="246843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4F81BD">
                <a:tint val="60000"/>
                <a:hueOff val="0"/>
                <a:satOff val="0"/>
                <a:lumOff val="0"/>
                <a:alphaOff val="0"/>
              </a:srgbClr>
            </a:solidFill>
            <a:ln>
              <a:noFill/>
            </a:ln>
            <a:effectLst/>
          </p:spPr>
          <p:style>
            <a:lnRef idx="0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5" name="Flèche droite 14"/>
            <p:cNvSpPr/>
            <p:nvPr/>
          </p:nvSpPr>
          <p:spPr>
            <a:xfrm>
              <a:off x="735662" y="3051724"/>
              <a:ext cx="148105" cy="14399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fr-FR" sz="1000" kern="1200"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46" name="Groupe 66"/>
          <p:cNvGrpSpPr/>
          <p:nvPr/>
        </p:nvGrpSpPr>
        <p:grpSpPr>
          <a:xfrm>
            <a:off x="283025" y="2312592"/>
            <a:ext cx="1597542" cy="539061"/>
            <a:chOff x="10943" y="823279"/>
            <a:chExt cx="1597542" cy="548540"/>
          </a:xfrm>
        </p:grpSpPr>
        <p:sp>
          <p:nvSpPr>
            <p:cNvPr id="47" name="Rectangle à coins arrondis 67"/>
            <p:cNvSpPr/>
            <p:nvPr/>
          </p:nvSpPr>
          <p:spPr>
            <a:xfrm>
              <a:off x="10943" y="823279"/>
              <a:ext cx="1597542" cy="548540"/>
            </a:xfrm>
            <a:prstGeom prst="roundRect">
              <a:avLst>
                <a:gd name="adj" fmla="val 10000"/>
              </a:avLst>
            </a:prstGeom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ln w="25400" cap="flat" cmpd="sng" algn="ctr">
              <a:solidFill>
                <a:srgbClr val="4F81BD">
                  <a:shade val="80000"/>
                  <a:hueOff val="0"/>
                  <a:satOff val="0"/>
                  <a:lumOff val="0"/>
                  <a:alphaOff val="0"/>
                </a:srgbClr>
              </a:solidFill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8" name="Rectangle 47"/>
            <p:cNvSpPr/>
            <p:nvPr/>
          </p:nvSpPr>
          <p:spPr>
            <a:xfrm>
              <a:off x="22677" y="923458"/>
              <a:ext cx="1565410" cy="348180"/>
            </a:xfrm>
            <a:prstGeom prst="rect">
              <a:avLst/>
            </a:prstGeom>
            <a:solidFill>
              <a:schemeClr val="bg1"/>
            </a:solidFill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3340" tIns="53340" rIns="53340" bIns="53340" numCol="1" spcCol="1270" anchor="ctr" anchorCtr="0">
              <a:noAutofit/>
            </a:bodyPr>
            <a:lstStyle/>
            <a:p>
              <a:pPr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fr-FR" sz="1400" dirty="0">
                  <a:solidFill>
                    <a:srgbClr val="002060"/>
                  </a:solidFill>
                  <a:latin typeface="Calibri"/>
                </a:rPr>
                <a:t>Contrôle robuste</a:t>
              </a:r>
            </a:p>
          </p:txBody>
        </p:sp>
      </p:grpSp>
      <p:pic>
        <p:nvPicPr>
          <p:cNvPr id="3074" name="Picture 2" descr="Figure 1 from Sliding Mode Control with Predictive PID Sliding Surface for  Improved Performance | Semantic Scholar">
            <a:extLst>
              <a:ext uri="{FF2B5EF4-FFF2-40B4-BE49-F238E27FC236}">
                <a16:creationId xmlns:a16="http://schemas.microsoft.com/office/drawing/2014/main" id="{D4B47D89-9DA8-4D4C-A823-7E6E92AAD1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2385" y="1501919"/>
            <a:ext cx="3785286" cy="2699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616FCFD-7A31-4B42-9D33-6591F06FFA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C475A-FC22-4BB2-81DE-26878B72C705}" type="slidenum">
              <a:rPr lang="en-US" smtClean="0"/>
              <a:t>7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5C39931-2913-432E-AF46-9AB5329F4A95}"/>
              </a:ext>
            </a:extLst>
          </p:cNvPr>
          <p:cNvSpPr txBox="1"/>
          <p:nvPr/>
        </p:nvSpPr>
        <p:spPr>
          <a:xfrm>
            <a:off x="2090057" y="1642188"/>
            <a:ext cx="543222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dirty="0"/>
              <a:t>Contrôler la dynamique du système dans l’espace des phases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dirty="0"/>
              <a:t>On définit alors </a:t>
            </a:r>
            <a:r>
              <a:rPr lang="fr-FR" dirty="0" err="1"/>
              <a:t>Sliding</a:t>
            </a:r>
            <a:r>
              <a:rPr lang="fr-FR" dirty="0"/>
              <a:t> Surface 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dirty="0"/>
              <a:t>Lorsque S=0 on dit alors que le système est en </a:t>
            </a:r>
            <a:r>
              <a:rPr lang="fr-FR" i="1" dirty="0" err="1"/>
              <a:t>Sliding</a:t>
            </a:r>
            <a:r>
              <a:rPr lang="fr-FR" i="1" dirty="0"/>
              <a:t> mode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i="1" dirty="0"/>
              <a:t>Posons par exemple S=e ̇+e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dirty="0"/>
              <a:t>Dans ce cas lorsque le système atteint S=0 , le système est déterminer par l’équation dynamique e ̇+e=0.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dirty="0"/>
              <a:t>L’objectif du contrôleur est de commander le système pour qu’il atteint le la surface de glissement et d’y rester.</a:t>
            </a:r>
          </a:p>
        </p:txBody>
      </p:sp>
    </p:spTree>
    <p:extLst>
      <p:ext uri="{BB962C8B-B14F-4D97-AF65-F5344CB8AC3E}">
        <p14:creationId xmlns:p14="http://schemas.microsoft.com/office/powerpoint/2010/main" val="1819835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4" name="Connecteur droit 63"/>
          <p:cNvCxnSpPr/>
          <p:nvPr/>
        </p:nvCxnSpPr>
        <p:spPr>
          <a:xfrm>
            <a:off x="891148" y="1219200"/>
            <a:ext cx="1032295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eur droit 65"/>
          <p:cNvCxnSpPr/>
          <p:nvPr/>
        </p:nvCxnSpPr>
        <p:spPr>
          <a:xfrm>
            <a:off x="1981200" y="1003300"/>
            <a:ext cx="12701" cy="46757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eur droit 68"/>
          <p:cNvCxnSpPr/>
          <p:nvPr/>
        </p:nvCxnSpPr>
        <p:spPr>
          <a:xfrm>
            <a:off x="573648" y="1270000"/>
            <a:ext cx="1032295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necteur droit 69"/>
          <p:cNvCxnSpPr/>
          <p:nvPr/>
        </p:nvCxnSpPr>
        <p:spPr>
          <a:xfrm>
            <a:off x="1930400" y="1155700"/>
            <a:ext cx="12701" cy="46757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2" name="Diagram 111"/>
          <p:cNvGraphicFramePr/>
          <p:nvPr>
            <p:extLst>
              <p:ext uri="{D42A27DB-BD31-4B8C-83A1-F6EECF244321}">
                <p14:modId xmlns:p14="http://schemas.microsoft.com/office/powerpoint/2010/main" val="16209745"/>
              </p:ext>
            </p:extLst>
          </p:nvPr>
        </p:nvGraphicFramePr>
        <p:xfrm>
          <a:off x="119270" y="200496"/>
          <a:ext cx="11997871" cy="6939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33" name="Groupe 44"/>
          <p:cNvGrpSpPr/>
          <p:nvPr/>
        </p:nvGrpSpPr>
        <p:grpSpPr>
          <a:xfrm>
            <a:off x="948807" y="2969105"/>
            <a:ext cx="246843" cy="205702"/>
            <a:chOff x="686292" y="583293"/>
            <a:chExt cx="246843" cy="205702"/>
          </a:xfrm>
        </p:grpSpPr>
        <p:sp>
          <p:nvSpPr>
            <p:cNvPr id="35" name="Flèche droite 47"/>
            <p:cNvSpPr/>
            <p:nvPr/>
          </p:nvSpPr>
          <p:spPr>
            <a:xfrm rot="5400000">
              <a:off x="706863" y="562722"/>
              <a:ext cx="205702" cy="246843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4F81BD">
                <a:tint val="60000"/>
                <a:hueOff val="0"/>
                <a:satOff val="0"/>
                <a:lumOff val="0"/>
                <a:alphaOff val="0"/>
              </a:srgbClr>
            </a:solidFill>
            <a:ln>
              <a:noFill/>
            </a:ln>
            <a:effectLst/>
          </p:spPr>
          <p:style>
            <a:lnRef idx="0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6" name="Flèche droite 6"/>
            <p:cNvSpPr/>
            <p:nvPr/>
          </p:nvSpPr>
          <p:spPr>
            <a:xfrm>
              <a:off x="735662" y="583293"/>
              <a:ext cx="148105" cy="14399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fr-FR" sz="1000" kern="1200"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40" name="Groupe 55"/>
          <p:cNvGrpSpPr/>
          <p:nvPr/>
        </p:nvGrpSpPr>
        <p:grpSpPr>
          <a:xfrm>
            <a:off x="278693" y="3279972"/>
            <a:ext cx="1597542" cy="548540"/>
            <a:chOff x="10943" y="2468899"/>
            <a:chExt cx="1597542" cy="548540"/>
          </a:xfrm>
        </p:grpSpPr>
        <p:sp>
          <p:nvSpPr>
            <p:cNvPr id="41" name="Rectangle à coins arrondis 56"/>
            <p:cNvSpPr/>
            <p:nvPr/>
          </p:nvSpPr>
          <p:spPr>
            <a:xfrm>
              <a:off x="10943" y="2468899"/>
              <a:ext cx="1597542" cy="548540"/>
            </a:xfrm>
            <a:prstGeom prst="roundRect">
              <a:avLst>
                <a:gd name="adj" fmla="val 10000"/>
              </a:avLst>
            </a:prstGeom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ln w="25400" cap="flat" cmpd="sng" algn="ctr">
              <a:solidFill>
                <a:srgbClr val="4F81BD">
                  <a:shade val="80000"/>
                  <a:hueOff val="0"/>
                  <a:satOff val="0"/>
                  <a:lumOff val="0"/>
                  <a:alphaOff val="0"/>
                </a:srgbClr>
              </a:solidFill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2" name="Rectangle 41"/>
            <p:cNvSpPr/>
            <p:nvPr/>
          </p:nvSpPr>
          <p:spPr>
            <a:xfrm>
              <a:off x="27009" y="2484965"/>
              <a:ext cx="1565410" cy="516408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3340" tIns="53340" rIns="53340" bIns="53340" numCol="1" spcCol="1270" anchor="ctr" anchorCtr="0">
              <a:noAutofit/>
            </a:bodyPr>
            <a:lstStyle/>
            <a:p>
              <a:pPr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fr-FR" sz="1200" dirty="0">
                  <a:solidFill>
                    <a:srgbClr val="002060"/>
                  </a:solidFill>
                </a:rPr>
                <a:t> </a:t>
              </a:r>
              <a:r>
                <a:rPr lang="fr-FR" sz="1200" dirty="0" err="1">
                  <a:solidFill>
                    <a:srgbClr val="002060"/>
                  </a:solidFill>
                </a:rPr>
                <a:t>Sliding</a:t>
              </a:r>
              <a:r>
                <a:rPr lang="fr-FR" sz="1200" dirty="0">
                  <a:solidFill>
                    <a:srgbClr val="002060"/>
                  </a:solidFill>
                </a:rPr>
                <a:t> Mode Control</a:t>
              </a:r>
            </a:p>
          </p:txBody>
        </p:sp>
      </p:grpSp>
      <p:grpSp>
        <p:nvGrpSpPr>
          <p:cNvPr id="43" name="Groupe 58"/>
          <p:cNvGrpSpPr/>
          <p:nvPr/>
        </p:nvGrpSpPr>
        <p:grpSpPr>
          <a:xfrm>
            <a:off x="945505" y="3927935"/>
            <a:ext cx="246843" cy="205702"/>
            <a:chOff x="686292" y="3051724"/>
            <a:chExt cx="246843" cy="205702"/>
          </a:xfrm>
        </p:grpSpPr>
        <p:sp>
          <p:nvSpPr>
            <p:cNvPr id="44" name="Flèche droite 59"/>
            <p:cNvSpPr/>
            <p:nvPr/>
          </p:nvSpPr>
          <p:spPr>
            <a:xfrm rot="5400000">
              <a:off x="706863" y="3031153"/>
              <a:ext cx="205702" cy="246843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4F81BD">
                <a:tint val="60000"/>
                <a:hueOff val="0"/>
                <a:satOff val="0"/>
                <a:lumOff val="0"/>
                <a:alphaOff val="0"/>
              </a:srgbClr>
            </a:solidFill>
            <a:ln>
              <a:noFill/>
            </a:ln>
            <a:effectLst/>
          </p:spPr>
          <p:style>
            <a:lnRef idx="0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5" name="Flèche droite 14"/>
            <p:cNvSpPr/>
            <p:nvPr/>
          </p:nvSpPr>
          <p:spPr>
            <a:xfrm>
              <a:off x="735662" y="3051724"/>
              <a:ext cx="148105" cy="14399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fr-FR" sz="1000" kern="1200"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46" name="Groupe 66"/>
          <p:cNvGrpSpPr/>
          <p:nvPr/>
        </p:nvGrpSpPr>
        <p:grpSpPr>
          <a:xfrm>
            <a:off x="283025" y="2312592"/>
            <a:ext cx="1597542" cy="539061"/>
            <a:chOff x="10943" y="823279"/>
            <a:chExt cx="1597542" cy="548540"/>
          </a:xfrm>
        </p:grpSpPr>
        <p:sp>
          <p:nvSpPr>
            <p:cNvPr id="47" name="Rectangle à coins arrondis 67"/>
            <p:cNvSpPr/>
            <p:nvPr/>
          </p:nvSpPr>
          <p:spPr>
            <a:xfrm>
              <a:off x="10943" y="823279"/>
              <a:ext cx="1597542" cy="548540"/>
            </a:xfrm>
            <a:prstGeom prst="roundRect">
              <a:avLst>
                <a:gd name="adj" fmla="val 10000"/>
              </a:avLst>
            </a:prstGeom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ln w="25400" cap="flat" cmpd="sng" algn="ctr">
              <a:solidFill>
                <a:srgbClr val="4F81BD">
                  <a:shade val="80000"/>
                  <a:hueOff val="0"/>
                  <a:satOff val="0"/>
                  <a:lumOff val="0"/>
                  <a:alphaOff val="0"/>
                </a:srgbClr>
              </a:solidFill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8" name="Rectangle 47"/>
            <p:cNvSpPr/>
            <p:nvPr/>
          </p:nvSpPr>
          <p:spPr>
            <a:xfrm>
              <a:off x="22677" y="923458"/>
              <a:ext cx="1565410" cy="348180"/>
            </a:xfrm>
            <a:prstGeom prst="rect">
              <a:avLst/>
            </a:prstGeom>
            <a:solidFill>
              <a:schemeClr val="bg1"/>
            </a:solidFill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3340" tIns="53340" rIns="53340" bIns="53340" numCol="1" spcCol="1270" anchor="ctr" anchorCtr="0">
              <a:noAutofit/>
            </a:bodyPr>
            <a:lstStyle/>
            <a:p>
              <a:pPr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fr-FR" sz="1400" dirty="0">
                  <a:solidFill>
                    <a:srgbClr val="002060"/>
                  </a:solidFill>
                  <a:latin typeface="Calibri"/>
                </a:rPr>
                <a:t>Contrôle robuste</a:t>
              </a:r>
            </a:p>
          </p:txBody>
        </p:sp>
      </p:grpSp>
      <p:grpSp>
        <p:nvGrpSpPr>
          <p:cNvPr id="49" name="Groupe 52">
            <a:extLst>
              <a:ext uri="{FF2B5EF4-FFF2-40B4-BE49-F238E27FC236}">
                <a16:creationId xmlns:a16="http://schemas.microsoft.com/office/drawing/2014/main" id="{B6AE5630-9676-4405-9509-78587ED1B860}"/>
              </a:ext>
            </a:extLst>
          </p:cNvPr>
          <p:cNvGrpSpPr/>
          <p:nvPr/>
        </p:nvGrpSpPr>
        <p:grpSpPr>
          <a:xfrm>
            <a:off x="278693" y="4269849"/>
            <a:ext cx="1597542" cy="548540"/>
            <a:chOff x="10943" y="1646089"/>
            <a:chExt cx="1597542" cy="548540"/>
          </a:xfrm>
          <a:solidFill>
            <a:schemeClr val="bg1"/>
          </a:solidFill>
        </p:grpSpPr>
        <p:sp>
          <p:nvSpPr>
            <p:cNvPr id="59" name="Rectangle à coins arrondis 53">
              <a:extLst>
                <a:ext uri="{FF2B5EF4-FFF2-40B4-BE49-F238E27FC236}">
                  <a16:creationId xmlns:a16="http://schemas.microsoft.com/office/drawing/2014/main" id="{0B3F497A-7C53-44F5-8D3E-03D9D7BB2FDC}"/>
                </a:ext>
              </a:extLst>
            </p:cNvPr>
            <p:cNvSpPr/>
            <p:nvPr/>
          </p:nvSpPr>
          <p:spPr>
            <a:xfrm>
              <a:off x="10943" y="1646089"/>
              <a:ext cx="1597542" cy="548540"/>
            </a:xfrm>
            <a:prstGeom prst="roundRect">
              <a:avLst>
                <a:gd name="adj" fmla="val 10000"/>
              </a:avLst>
            </a:prstGeom>
            <a:grpFill/>
            <a:ln w="25400" cap="flat" cmpd="sng" algn="ctr">
              <a:solidFill>
                <a:srgbClr val="4F81BD">
                  <a:shade val="80000"/>
                  <a:hueOff val="0"/>
                  <a:satOff val="0"/>
                  <a:lumOff val="0"/>
                  <a:alphaOff val="0"/>
                </a:srgbClr>
              </a:solidFill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D1D98B33-1952-4305-AD19-C3EA9DBA0A2C}"/>
                </a:ext>
              </a:extLst>
            </p:cNvPr>
            <p:cNvSpPr/>
            <p:nvPr/>
          </p:nvSpPr>
          <p:spPr>
            <a:xfrm>
              <a:off x="27009" y="1662155"/>
              <a:ext cx="1565410" cy="516408"/>
            </a:xfrm>
            <a:prstGeom prst="rect">
              <a:avLst/>
            </a:prstGeom>
            <a:solidFill>
              <a:srgbClr val="F47B44"/>
            </a:solidFill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3340" tIns="53340" rIns="53340" bIns="53340" numCol="1" spcCol="1270" anchor="ctr" anchorCtr="0">
              <a:noAutofit/>
            </a:bodyPr>
            <a:lstStyle/>
            <a:p>
              <a:pPr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fr-FR" sz="1200" dirty="0">
                  <a:solidFill>
                    <a:schemeClr val="bg1"/>
                  </a:solidFill>
                </a:rPr>
                <a:t>Super </a:t>
              </a:r>
              <a:r>
                <a:rPr lang="fr-FR" sz="1200" dirty="0" err="1">
                  <a:solidFill>
                    <a:schemeClr val="bg1"/>
                  </a:solidFill>
                </a:rPr>
                <a:t>Twisting</a:t>
              </a:r>
              <a:r>
                <a:rPr lang="fr-FR" sz="1200" dirty="0">
                  <a:solidFill>
                    <a:schemeClr val="bg1"/>
                  </a:solidFill>
                </a:rPr>
                <a:t> Control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EA06A186-340B-4F56-8F3C-ACE582982D7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84353" y="3846518"/>
            <a:ext cx="3991532" cy="2560632"/>
          </a:xfrm>
          <a:prstGeom prst="rect">
            <a:avLst/>
          </a:prstGeom>
        </p:spPr>
      </p:pic>
      <p:pic>
        <p:nvPicPr>
          <p:cNvPr id="4098" name="Picture 2" descr="Chattering phenomena occurs during sliding mode and is practically... |  Download Scientific Diagram">
            <a:extLst>
              <a:ext uri="{FF2B5EF4-FFF2-40B4-BE49-F238E27FC236}">
                <a16:creationId xmlns:a16="http://schemas.microsoft.com/office/drawing/2014/main" id="{29666DE2-1E55-493C-ACC9-D8D40E9F92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0174" y="1331414"/>
            <a:ext cx="3616426" cy="2306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16FB5A9-6A24-41B8-AB4C-29AAF58B89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C475A-FC22-4BB2-81DE-26878B72C705}" type="slidenum">
              <a:rPr lang="en-US" smtClean="0"/>
              <a:t>8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821C2E-76EE-4B6A-BDCE-F60D1937B0B3}"/>
              </a:ext>
            </a:extLst>
          </p:cNvPr>
          <p:cNvSpPr txBox="1"/>
          <p:nvPr/>
        </p:nvSpPr>
        <p:spPr>
          <a:xfrm>
            <a:off x="2182232" y="1594805"/>
            <a:ext cx="486260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Limite du </a:t>
            </a:r>
            <a:r>
              <a:rPr lang="fr-FR" sz="2400" dirty="0" err="1"/>
              <a:t>Sliding</a:t>
            </a:r>
            <a:r>
              <a:rPr lang="fr-FR" sz="2400" dirty="0"/>
              <a:t> Mode control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En théorie, </a:t>
            </a:r>
            <a:r>
              <a:rPr lang="fr-FR" dirty="0" err="1"/>
              <a:t>Sliding</a:t>
            </a:r>
            <a:r>
              <a:rPr lang="fr-FR" dirty="0"/>
              <a:t> Mode control nécessite une fréquence de commutation infini.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En pratique, Tout système possède une inertie et tout mouvement de haute fréquence est atténué.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Ceci crée un </a:t>
            </a:r>
            <a:r>
              <a:rPr lang="fr-FR" dirty="0" err="1"/>
              <a:t>phénoméne</a:t>
            </a:r>
            <a:r>
              <a:rPr lang="fr-FR" dirty="0"/>
              <a:t> </a:t>
            </a:r>
            <a:r>
              <a:rPr lang="fr-FR" dirty="0" err="1"/>
              <a:t>indisérable</a:t>
            </a:r>
            <a:r>
              <a:rPr lang="fr-FR" dirty="0"/>
              <a:t> nommé </a:t>
            </a:r>
            <a:r>
              <a:rPr lang="fr-FR" i="1" dirty="0"/>
              <a:t>Chattering, </a:t>
            </a:r>
            <a:r>
              <a:rPr lang="fr-FR" dirty="0"/>
              <a:t>il s’agit d’un </a:t>
            </a:r>
            <a:r>
              <a:rPr lang="fr-FR" dirty="0" err="1"/>
              <a:t>movement</a:t>
            </a:r>
            <a:r>
              <a:rPr lang="fr-FR" dirty="0"/>
              <a:t> zig-zag autour de la </a:t>
            </a:r>
            <a:r>
              <a:rPr lang="fr-FR" dirty="0" err="1"/>
              <a:t>Sliding</a:t>
            </a:r>
            <a:r>
              <a:rPr lang="fr-FR" dirty="0"/>
              <a:t> Surface.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FCEC1E-FCD1-4B52-B9FD-56F79A16D1CB}"/>
              </a:ext>
            </a:extLst>
          </p:cNvPr>
          <p:cNvSpPr txBox="1"/>
          <p:nvPr/>
        </p:nvSpPr>
        <p:spPr>
          <a:xfrm>
            <a:off x="2274849" y="4650059"/>
            <a:ext cx="4958704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err="1"/>
              <a:t>Sliding</a:t>
            </a:r>
            <a:r>
              <a:rPr lang="fr-FR" sz="2000" dirty="0"/>
              <a:t> Mode Control d’ordre supérieur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Pour éliminer ou diminuer l’effet du </a:t>
            </a:r>
            <a:r>
              <a:rPr lang="fr-FR" dirty="0" err="1"/>
              <a:t>chattering</a:t>
            </a:r>
            <a:r>
              <a:rPr lang="fr-FR" dirty="0"/>
              <a:t> on utilise un modèle plus précis, On augmente les contraintes du </a:t>
            </a:r>
            <a:r>
              <a:rPr lang="fr-FR" dirty="0" err="1"/>
              <a:t>sliding</a:t>
            </a:r>
            <a:r>
              <a:rPr lang="fr-FR" dirty="0"/>
              <a:t> mode.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Dans le cas du super-</a:t>
            </a:r>
            <a:r>
              <a:rPr lang="fr-FR" dirty="0" err="1"/>
              <a:t>twisting</a:t>
            </a:r>
            <a:r>
              <a:rPr lang="fr-FR" dirty="0"/>
              <a:t> S=0 et S ̇=0.</a:t>
            </a:r>
          </a:p>
        </p:txBody>
      </p:sp>
    </p:spTree>
    <p:extLst>
      <p:ext uri="{BB962C8B-B14F-4D97-AF65-F5344CB8AC3E}">
        <p14:creationId xmlns:p14="http://schemas.microsoft.com/office/powerpoint/2010/main" val="25955062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4" name="Connecteur droit 63"/>
          <p:cNvCxnSpPr/>
          <p:nvPr/>
        </p:nvCxnSpPr>
        <p:spPr>
          <a:xfrm>
            <a:off x="891148" y="1219200"/>
            <a:ext cx="1032295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eur droit 65"/>
          <p:cNvCxnSpPr/>
          <p:nvPr/>
        </p:nvCxnSpPr>
        <p:spPr>
          <a:xfrm>
            <a:off x="1981200" y="1003300"/>
            <a:ext cx="12701" cy="46757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eur droit 68"/>
          <p:cNvCxnSpPr/>
          <p:nvPr/>
        </p:nvCxnSpPr>
        <p:spPr>
          <a:xfrm>
            <a:off x="573648" y="1270000"/>
            <a:ext cx="1032295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necteur droit 69"/>
          <p:cNvCxnSpPr/>
          <p:nvPr/>
        </p:nvCxnSpPr>
        <p:spPr>
          <a:xfrm>
            <a:off x="1930400" y="1155700"/>
            <a:ext cx="12701" cy="46757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2" name="Diagram 111"/>
          <p:cNvGraphicFramePr/>
          <p:nvPr>
            <p:extLst>
              <p:ext uri="{D42A27DB-BD31-4B8C-83A1-F6EECF244321}">
                <p14:modId xmlns:p14="http://schemas.microsoft.com/office/powerpoint/2010/main" val="1175662849"/>
              </p:ext>
            </p:extLst>
          </p:nvPr>
        </p:nvGraphicFramePr>
        <p:xfrm>
          <a:off x="119270" y="200496"/>
          <a:ext cx="11997871" cy="6939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33" name="Groupe 44"/>
          <p:cNvGrpSpPr/>
          <p:nvPr/>
        </p:nvGrpSpPr>
        <p:grpSpPr>
          <a:xfrm>
            <a:off x="948807" y="2969105"/>
            <a:ext cx="246843" cy="205702"/>
            <a:chOff x="686292" y="583293"/>
            <a:chExt cx="246843" cy="205702"/>
          </a:xfrm>
        </p:grpSpPr>
        <p:sp>
          <p:nvSpPr>
            <p:cNvPr id="35" name="Flèche droite 47"/>
            <p:cNvSpPr/>
            <p:nvPr/>
          </p:nvSpPr>
          <p:spPr>
            <a:xfrm rot="5400000">
              <a:off x="706863" y="562722"/>
              <a:ext cx="205702" cy="246843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4F81BD">
                <a:tint val="60000"/>
                <a:hueOff val="0"/>
                <a:satOff val="0"/>
                <a:lumOff val="0"/>
                <a:alphaOff val="0"/>
              </a:srgbClr>
            </a:solidFill>
            <a:ln>
              <a:noFill/>
            </a:ln>
            <a:effectLst/>
          </p:spPr>
          <p:style>
            <a:lnRef idx="0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6" name="Flèche droite 6"/>
            <p:cNvSpPr/>
            <p:nvPr/>
          </p:nvSpPr>
          <p:spPr>
            <a:xfrm>
              <a:off x="735662" y="583293"/>
              <a:ext cx="148105" cy="14399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fr-FR" sz="1000" kern="1200"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40" name="Groupe 55"/>
          <p:cNvGrpSpPr/>
          <p:nvPr/>
        </p:nvGrpSpPr>
        <p:grpSpPr>
          <a:xfrm>
            <a:off x="278693" y="3279972"/>
            <a:ext cx="1597542" cy="548540"/>
            <a:chOff x="10943" y="2468899"/>
            <a:chExt cx="1597542" cy="548540"/>
          </a:xfrm>
        </p:grpSpPr>
        <p:sp>
          <p:nvSpPr>
            <p:cNvPr id="41" name="Rectangle à coins arrondis 56"/>
            <p:cNvSpPr/>
            <p:nvPr/>
          </p:nvSpPr>
          <p:spPr>
            <a:xfrm>
              <a:off x="10943" y="2468899"/>
              <a:ext cx="1597542" cy="548540"/>
            </a:xfrm>
            <a:prstGeom prst="roundRect">
              <a:avLst>
                <a:gd name="adj" fmla="val 10000"/>
              </a:avLst>
            </a:prstGeom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ln w="25400" cap="flat" cmpd="sng" algn="ctr">
              <a:solidFill>
                <a:srgbClr val="4F81BD">
                  <a:shade val="80000"/>
                  <a:hueOff val="0"/>
                  <a:satOff val="0"/>
                  <a:lumOff val="0"/>
                  <a:alphaOff val="0"/>
                </a:srgbClr>
              </a:solidFill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2" name="Rectangle 41"/>
            <p:cNvSpPr/>
            <p:nvPr/>
          </p:nvSpPr>
          <p:spPr>
            <a:xfrm>
              <a:off x="27009" y="2484965"/>
              <a:ext cx="1565410" cy="516408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3340" tIns="53340" rIns="53340" bIns="53340" numCol="1" spcCol="1270" anchor="ctr" anchorCtr="0">
              <a:noAutofit/>
            </a:bodyPr>
            <a:lstStyle/>
            <a:p>
              <a:pPr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fr-FR" sz="1200" dirty="0">
                  <a:solidFill>
                    <a:srgbClr val="002060"/>
                  </a:solidFill>
                </a:rPr>
                <a:t> </a:t>
              </a:r>
              <a:r>
                <a:rPr lang="fr-FR" sz="1200" dirty="0" err="1">
                  <a:solidFill>
                    <a:srgbClr val="002060"/>
                  </a:solidFill>
                </a:rPr>
                <a:t>Sliding</a:t>
              </a:r>
              <a:r>
                <a:rPr lang="fr-FR" sz="1200" dirty="0">
                  <a:solidFill>
                    <a:srgbClr val="002060"/>
                  </a:solidFill>
                </a:rPr>
                <a:t> Mode Control</a:t>
              </a:r>
            </a:p>
          </p:txBody>
        </p:sp>
      </p:grpSp>
      <p:grpSp>
        <p:nvGrpSpPr>
          <p:cNvPr id="43" name="Groupe 58"/>
          <p:cNvGrpSpPr/>
          <p:nvPr/>
        </p:nvGrpSpPr>
        <p:grpSpPr>
          <a:xfrm>
            <a:off x="945505" y="3927935"/>
            <a:ext cx="246843" cy="205702"/>
            <a:chOff x="686292" y="3051724"/>
            <a:chExt cx="246843" cy="205702"/>
          </a:xfrm>
        </p:grpSpPr>
        <p:sp>
          <p:nvSpPr>
            <p:cNvPr id="44" name="Flèche droite 59"/>
            <p:cNvSpPr/>
            <p:nvPr/>
          </p:nvSpPr>
          <p:spPr>
            <a:xfrm rot="5400000">
              <a:off x="706863" y="3031153"/>
              <a:ext cx="205702" cy="246843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4F81BD">
                <a:tint val="60000"/>
                <a:hueOff val="0"/>
                <a:satOff val="0"/>
                <a:lumOff val="0"/>
                <a:alphaOff val="0"/>
              </a:srgbClr>
            </a:solidFill>
            <a:ln>
              <a:noFill/>
            </a:ln>
            <a:effectLst/>
          </p:spPr>
          <p:style>
            <a:lnRef idx="0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5" name="Flèche droite 14"/>
            <p:cNvSpPr/>
            <p:nvPr/>
          </p:nvSpPr>
          <p:spPr>
            <a:xfrm>
              <a:off x="735662" y="3051724"/>
              <a:ext cx="148105" cy="14399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fr-FR" sz="1000" kern="1200"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46" name="Groupe 66"/>
          <p:cNvGrpSpPr/>
          <p:nvPr/>
        </p:nvGrpSpPr>
        <p:grpSpPr>
          <a:xfrm>
            <a:off x="283025" y="2312592"/>
            <a:ext cx="1597542" cy="539061"/>
            <a:chOff x="10943" y="823279"/>
            <a:chExt cx="1597542" cy="548540"/>
          </a:xfrm>
        </p:grpSpPr>
        <p:sp>
          <p:nvSpPr>
            <p:cNvPr id="47" name="Rectangle à coins arrondis 67"/>
            <p:cNvSpPr/>
            <p:nvPr/>
          </p:nvSpPr>
          <p:spPr>
            <a:xfrm>
              <a:off x="10943" y="823279"/>
              <a:ext cx="1597542" cy="548540"/>
            </a:xfrm>
            <a:prstGeom prst="roundRect">
              <a:avLst>
                <a:gd name="adj" fmla="val 10000"/>
              </a:avLst>
            </a:prstGeom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ln w="25400" cap="flat" cmpd="sng" algn="ctr">
              <a:solidFill>
                <a:srgbClr val="4F81BD">
                  <a:shade val="80000"/>
                  <a:hueOff val="0"/>
                  <a:satOff val="0"/>
                  <a:lumOff val="0"/>
                  <a:alphaOff val="0"/>
                </a:srgbClr>
              </a:solidFill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8" name="Rectangle 47"/>
            <p:cNvSpPr/>
            <p:nvPr/>
          </p:nvSpPr>
          <p:spPr>
            <a:xfrm>
              <a:off x="22677" y="923458"/>
              <a:ext cx="1565410" cy="348180"/>
            </a:xfrm>
            <a:prstGeom prst="rect">
              <a:avLst/>
            </a:prstGeom>
            <a:solidFill>
              <a:schemeClr val="bg1"/>
            </a:solidFill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3340" tIns="53340" rIns="53340" bIns="53340" numCol="1" spcCol="1270" anchor="ctr" anchorCtr="0">
              <a:noAutofit/>
            </a:bodyPr>
            <a:lstStyle/>
            <a:p>
              <a:pPr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fr-FR" sz="1400" dirty="0">
                  <a:solidFill>
                    <a:srgbClr val="002060"/>
                  </a:solidFill>
                  <a:latin typeface="Calibri"/>
                </a:rPr>
                <a:t>Contrôle robuste</a:t>
              </a:r>
            </a:p>
          </p:txBody>
        </p:sp>
      </p:grpSp>
      <p:grpSp>
        <p:nvGrpSpPr>
          <p:cNvPr id="49" name="Groupe 52">
            <a:extLst>
              <a:ext uri="{FF2B5EF4-FFF2-40B4-BE49-F238E27FC236}">
                <a16:creationId xmlns:a16="http://schemas.microsoft.com/office/drawing/2014/main" id="{B6AE5630-9676-4405-9509-78587ED1B860}"/>
              </a:ext>
            </a:extLst>
          </p:cNvPr>
          <p:cNvGrpSpPr/>
          <p:nvPr/>
        </p:nvGrpSpPr>
        <p:grpSpPr>
          <a:xfrm>
            <a:off x="278693" y="4269849"/>
            <a:ext cx="1597542" cy="548540"/>
            <a:chOff x="10943" y="1646089"/>
            <a:chExt cx="1597542" cy="548540"/>
          </a:xfrm>
          <a:solidFill>
            <a:schemeClr val="bg1"/>
          </a:solidFill>
        </p:grpSpPr>
        <p:sp>
          <p:nvSpPr>
            <p:cNvPr id="59" name="Rectangle à coins arrondis 53">
              <a:extLst>
                <a:ext uri="{FF2B5EF4-FFF2-40B4-BE49-F238E27FC236}">
                  <a16:creationId xmlns:a16="http://schemas.microsoft.com/office/drawing/2014/main" id="{0B3F497A-7C53-44F5-8D3E-03D9D7BB2FDC}"/>
                </a:ext>
              </a:extLst>
            </p:cNvPr>
            <p:cNvSpPr/>
            <p:nvPr/>
          </p:nvSpPr>
          <p:spPr>
            <a:xfrm>
              <a:off x="10943" y="1646089"/>
              <a:ext cx="1597542" cy="548540"/>
            </a:xfrm>
            <a:prstGeom prst="roundRect">
              <a:avLst>
                <a:gd name="adj" fmla="val 10000"/>
              </a:avLst>
            </a:prstGeom>
            <a:grpFill/>
            <a:ln w="25400" cap="flat" cmpd="sng" algn="ctr">
              <a:solidFill>
                <a:srgbClr val="4F81BD">
                  <a:shade val="80000"/>
                  <a:hueOff val="0"/>
                  <a:satOff val="0"/>
                  <a:lumOff val="0"/>
                  <a:alphaOff val="0"/>
                </a:srgbClr>
              </a:solidFill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D1D98B33-1952-4305-AD19-C3EA9DBA0A2C}"/>
                </a:ext>
              </a:extLst>
            </p:cNvPr>
            <p:cNvSpPr/>
            <p:nvPr/>
          </p:nvSpPr>
          <p:spPr>
            <a:xfrm>
              <a:off x="27009" y="1662155"/>
              <a:ext cx="1565410" cy="516408"/>
            </a:xfrm>
            <a:prstGeom prst="rect">
              <a:avLst/>
            </a:prstGeom>
            <a:solidFill>
              <a:srgbClr val="F47B44"/>
            </a:solidFill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3340" tIns="53340" rIns="53340" bIns="53340" numCol="1" spcCol="1270" anchor="ctr" anchorCtr="0">
              <a:noAutofit/>
            </a:bodyPr>
            <a:lstStyle/>
            <a:p>
              <a:pPr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fr-FR" sz="1200" dirty="0">
                  <a:solidFill>
                    <a:schemeClr val="bg1"/>
                  </a:solidFill>
                </a:rPr>
                <a:t>Super </a:t>
              </a:r>
              <a:r>
                <a:rPr lang="fr-FR" sz="1200" dirty="0" err="1">
                  <a:solidFill>
                    <a:schemeClr val="bg1"/>
                  </a:solidFill>
                </a:rPr>
                <a:t>Twisting</a:t>
              </a:r>
              <a:r>
                <a:rPr lang="fr-FR" sz="1200" dirty="0">
                  <a:solidFill>
                    <a:schemeClr val="bg1"/>
                  </a:solidFill>
                </a:rPr>
                <a:t> Control</a:t>
              </a:r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0550AAB-2847-4DE9-9888-C744E81B77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C475A-FC22-4BB2-81DE-26878B72C705}" type="slidenum">
              <a:rPr lang="en-US" smtClean="0"/>
              <a:t>9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A57695C-E671-491B-ABF6-9E6F2C9298B7}"/>
              </a:ext>
            </a:extLst>
          </p:cNvPr>
          <p:cNvSpPr txBox="1"/>
          <p:nvPr/>
        </p:nvSpPr>
        <p:spPr>
          <a:xfrm>
            <a:off x="2932771" y="1639229"/>
            <a:ext cx="75239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La commande de l’algorithme Super </a:t>
            </a:r>
            <a:r>
              <a:rPr lang="fr-FR" dirty="0" err="1"/>
              <a:t>Twisting</a:t>
            </a:r>
            <a:r>
              <a:rPr lang="fr-FR" dirty="0"/>
              <a:t> </a:t>
            </a:r>
            <a:r>
              <a:rPr lang="fr-FR" dirty="0" err="1"/>
              <a:t>Sliding</a:t>
            </a:r>
            <a:r>
              <a:rPr lang="fr-FR" dirty="0"/>
              <a:t> Mode Control est donnée par:</a:t>
            </a:r>
          </a:p>
          <a:p>
            <a:endParaRPr lang="fr-F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B879E6-2F8F-4849-BF71-48F8D9E0C1F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87434" y="3135381"/>
            <a:ext cx="5365669" cy="681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3442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8203</TotalTime>
  <Words>547</Words>
  <Application>Microsoft Office PowerPoint</Application>
  <PresentationFormat>Widescreen</PresentationFormat>
  <Paragraphs>163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Arial</vt:lpstr>
      <vt:lpstr>Athelas</vt:lpstr>
      <vt:lpstr>Baskerville Old Face</vt:lpstr>
      <vt:lpstr>Calibri</vt:lpstr>
      <vt:lpstr>Calibri Light</vt:lpstr>
      <vt:lpstr>Garamond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Nahid Ahmed</dc:creator>
  <cp:lastModifiedBy>Abdelmoughit Kinani</cp:lastModifiedBy>
  <cp:revision>209</cp:revision>
  <dcterms:created xsi:type="dcterms:W3CDTF">2017-11-09T17:58:25Z</dcterms:created>
  <dcterms:modified xsi:type="dcterms:W3CDTF">2021-03-04T19:49:31Z</dcterms:modified>
</cp:coreProperties>
</file>